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6" r:id="rId4"/>
    <p:sldId id="259" r:id="rId5"/>
    <p:sldId id="265" r:id="rId6"/>
    <p:sldId id="267" r:id="rId7"/>
    <p:sldId id="268" r:id="rId8"/>
    <p:sldId id="276" r:id="rId9"/>
    <p:sldId id="277" r:id="rId10"/>
    <p:sldId id="262" r:id="rId11"/>
    <p:sldId id="271" r:id="rId12"/>
    <p:sldId id="269" r:id="rId13"/>
    <p:sldId id="273" r:id="rId14"/>
    <p:sldId id="274" r:id="rId15"/>
    <p:sldId id="263" r:id="rId16"/>
    <p:sldId id="275" r:id="rId17"/>
    <p:sldId id="278" r:id="rId18"/>
    <p:sldId id="279" r:id="rId19"/>
    <p:sldId id="281" r:id="rId20"/>
    <p:sldId id="283" r:id="rId21"/>
    <p:sldId id="264" r:id="rId22"/>
    <p:sldId id="280" r:id="rId23"/>
    <p:sldId id="282" r:id="rId24"/>
    <p:sldId id="260" r:id="rId25"/>
    <p:sldId id="257" r:id="rId26"/>
    <p:sldId id="270" r:id="rId27"/>
    <p:sldId id="288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0282"/>
  </p:normalViewPr>
  <p:slideViewPr>
    <p:cSldViewPr snapToGrid="0" snapToObjects="1">
      <p:cViewPr varScale="1">
        <p:scale>
          <a:sx n="106" d="100"/>
          <a:sy n="10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5C4-681E-C046-9B5A-0B36AF28CBC2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034D-1450-E94F-ABC0-E747C0C2274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76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034D-1450-E94F-ABC0-E747C0C2274D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686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525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74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064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9111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F9F-80FC-B14C-BF79-6189B3FA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226D-647F-FB42-9351-A5BF2A8F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1577-5DD0-5940-BBED-D6F06163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28AD-119E-0644-890F-DA9D066C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CFB4-ECDA-5343-9D9A-2A2A3EF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2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96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075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258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09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816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31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207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12/09/2022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83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0942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erdaboul?utm_content=attributionCopyText&amp;utm_medium=referral&amp;utm_source=pex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photography-of-a-person-chopping-wood-800287/?utm_content=attributionCopyText&amp;utm_medium=referral&amp;utm_source=pexe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ikhail-nilov?utm_content=attributionCopyText&amp;utm_medium=referral&amp;utm_source=pexel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nature-sky-fashion-man-6620747/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theby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earching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omeckopol-610494/?utm_source=link-attribution&amp;utm_medium=referral&amp;utm_campaign=image&amp;utm_content=6594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6594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ACBB3-BA01-4D83-B34C-CC5D61846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E5794A-F015-43C4-9725-8E0B636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/>
          <a:lstStyle/>
          <a:p>
            <a:r>
              <a:rPr lang="en-US" dirty="0"/>
              <a:t>Finding Items </a:t>
            </a:r>
            <a:r>
              <a:rPr lang="en-US"/>
              <a:t>in Sequences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9FDC-9FE8-41B4-AD71-075D43D79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21" y="5011717"/>
            <a:ext cx="10708342" cy="471487"/>
          </a:xfrm>
        </p:spPr>
        <p:txBody>
          <a:bodyPr/>
          <a:lstStyle/>
          <a:p>
            <a:r>
              <a:rPr lang="en-US" dirty="0"/>
              <a:t>Franck Chauvel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6E788-3BBA-4B12-877A-B151F9E6A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5483225"/>
            <a:ext cx="10717213" cy="460375"/>
          </a:xfrm>
        </p:spPr>
        <p:txBody>
          <a:bodyPr/>
          <a:lstStyle/>
          <a:p>
            <a:r>
              <a:rPr lang="en-US" dirty="0" err="1"/>
              <a:t>Axbit</a:t>
            </a:r>
            <a:r>
              <a:rPr lang="en-US" dirty="0"/>
              <a:t> &amp; NTNU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8B9D63-4618-4E94-9AEF-A8432E25F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50" y="5943600"/>
            <a:ext cx="10731500" cy="336550"/>
          </a:xfrm>
        </p:spPr>
        <p:txBody>
          <a:bodyPr/>
          <a:lstStyle/>
          <a:p>
            <a:r>
              <a:rPr lang="en-US" dirty="0" err="1"/>
              <a:t>franck.chauvel@ntnu.no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BF8AF8-7AB9-4D5B-BA57-444AE20CC7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514" y="3903630"/>
            <a:ext cx="10708342" cy="457200"/>
          </a:xfrm>
        </p:spPr>
        <p:txBody>
          <a:bodyPr/>
          <a:lstStyle/>
          <a:p>
            <a:r>
              <a:rPr lang="en-US" dirty="0"/>
              <a:t>Week 4 / Lecture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ED38F-3C81-9D80-43A3-AB5FC518F017}"/>
              </a:ext>
            </a:extLst>
          </p:cNvPr>
          <p:cNvSpPr txBox="1"/>
          <p:nvPr/>
        </p:nvSpPr>
        <p:spPr>
          <a:xfrm>
            <a:off x="7555955" y="5449153"/>
            <a:ext cx="3910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Go to </a:t>
            </a:r>
            <a:r>
              <a:rPr lang="en-GB" sz="2400" b="1" i="1" dirty="0" err="1">
                <a:solidFill>
                  <a:schemeClr val="accent6"/>
                </a:solidFill>
                <a:latin typeface="Montserrat" pitchFamily="2" charset="77"/>
              </a:rPr>
              <a:t>www.menti.com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use the code </a:t>
            </a:r>
            <a:r>
              <a:rPr lang="en-GB" sz="2400" b="1" i="1" dirty="0">
                <a:solidFill>
                  <a:schemeClr val="accent6"/>
                </a:solidFill>
                <a:latin typeface="Montserrat" pitchFamily="2" charset="77"/>
              </a:rPr>
              <a:t>89 05 90 0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16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40A-6341-4D42-8741-53B70F53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B4D3B-F07B-7E42-A065-AD8E4CB6868B}"/>
              </a:ext>
            </a:extLst>
          </p:cNvPr>
          <p:cNvGrpSpPr/>
          <p:nvPr/>
        </p:nvGrpSpPr>
        <p:grpSpPr>
          <a:xfrm>
            <a:off x="1553024" y="386355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2D9373-E613-6B4C-9DEC-2E425232CE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D9300-D036-6E47-B19A-6ECED38949C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92DBE-33DB-FF4B-B0D2-2A5813C08B2F}"/>
              </a:ext>
            </a:extLst>
          </p:cNvPr>
          <p:cNvGrpSpPr/>
          <p:nvPr/>
        </p:nvGrpSpPr>
        <p:grpSpPr>
          <a:xfrm>
            <a:off x="2329538" y="386355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3EEA1-0E8B-DC44-A0A6-27ED7F7043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5A459-94BF-C240-A18C-A5FB04DC41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238EF-6AD5-B443-A1DF-6C3C0EDCA622}"/>
              </a:ext>
            </a:extLst>
          </p:cNvPr>
          <p:cNvGrpSpPr/>
          <p:nvPr/>
        </p:nvGrpSpPr>
        <p:grpSpPr>
          <a:xfrm>
            <a:off x="3106052" y="386355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04EFA-2943-3346-B203-44F40E3DCDA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98ED-D36E-5843-AA10-0FFAFC4C10A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BC004-E891-C141-B82F-6EB46EF45242}"/>
              </a:ext>
            </a:extLst>
          </p:cNvPr>
          <p:cNvGrpSpPr/>
          <p:nvPr/>
        </p:nvGrpSpPr>
        <p:grpSpPr>
          <a:xfrm>
            <a:off x="3860797" y="386355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620CD-A250-374A-A07D-6001A70433D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BB1D9-859C-CD42-9656-3875BC1AF0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8F37B-27E8-624D-9B07-C13FC9AE8A66}"/>
              </a:ext>
            </a:extLst>
          </p:cNvPr>
          <p:cNvGrpSpPr/>
          <p:nvPr/>
        </p:nvGrpSpPr>
        <p:grpSpPr>
          <a:xfrm>
            <a:off x="4615542" y="386355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D93FB-196F-644D-AAFC-B322E47E951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18CFC-893A-6C43-8FD3-BFACE86D3A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C30CB5-E1A0-A44A-8673-E56F1A9674C2}"/>
              </a:ext>
            </a:extLst>
          </p:cNvPr>
          <p:cNvGrpSpPr/>
          <p:nvPr/>
        </p:nvGrpSpPr>
        <p:grpSpPr>
          <a:xfrm>
            <a:off x="5392056" y="386355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DA0AF-2F8A-7E42-88A8-25C88E930F9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5870B-1599-A94D-8192-FC008D12FA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F5B11-944F-6A48-A832-A4584B28FCD8}"/>
              </a:ext>
            </a:extLst>
          </p:cNvPr>
          <p:cNvGrpSpPr/>
          <p:nvPr/>
        </p:nvGrpSpPr>
        <p:grpSpPr>
          <a:xfrm>
            <a:off x="6168570" y="386355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9102B4-31BA-D64A-80BE-2E4B9DCDD9C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54E3D-4F58-DB45-B810-EFB343C613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4AE246-EC9F-3242-BAB8-263E644C806B}"/>
              </a:ext>
            </a:extLst>
          </p:cNvPr>
          <p:cNvGrpSpPr/>
          <p:nvPr/>
        </p:nvGrpSpPr>
        <p:grpSpPr>
          <a:xfrm>
            <a:off x="6923315" y="386355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A4442A-D6AB-224A-BD2B-CF92ADEDC07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B7DB-0E41-3C46-8E0E-A18B9DBED8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DAEA6-7E32-A64A-A587-213E3D9F9712}"/>
              </a:ext>
            </a:extLst>
          </p:cNvPr>
          <p:cNvGrpSpPr/>
          <p:nvPr/>
        </p:nvGrpSpPr>
        <p:grpSpPr>
          <a:xfrm>
            <a:off x="7693826" y="386718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79F3-B507-2B45-AF9D-5BA245033D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950-DC20-2149-A429-3DC0283D50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29AFEE-2007-DD44-9448-5D009381E236}"/>
              </a:ext>
            </a:extLst>
          </p:cNvPr>
          <p:cNvGrpSpPr/>
          <p:nvPr/>
        </p:nvGrpSpPr>
        <p:grpSpPr>
          <a:xfrm>
            <a:off x="8454574" y="386718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322B8E-3161-7A43-9436-7A4BB2EE457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21BF8E-A3DE-2247-9679-B4717C22F2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9A66E-9681-8A48-A685-32549C9255E8}"/>
              </a:ext>
            </a:extLst>
          </p:cNvPr>
          <p:cNvGrpSpPr/>
          <p:nvPr/>
        </p:nvGrpSpPr>
        <p:grpSpPr>
          <a:xfrm>
            <a:off x="9231088" y="386718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EC173B-5C8B-024E-A441-97CB4DD3B72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A25F9-B604-5347-872F-A5E989FFBC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9FFEE-A161-CB48-9030-E0C004B7A597}"/>
              </a:ext>
            </a:extLst>
          </p:cNvPr>
          <p:cNvGrpSpPr/>
          <p:nvPr/>
        </p:nvGrpSpPr>
        <p:grpSpPr>
          <a:xfrm>
            <a:off x="9985833" y="386718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FAA64F-E81B-7E4F-A6FD-2519079CF0C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D83DB-B419-1A4C-90E3-1B1D155C941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93CA79-D470-014F-867C-04094FE75C91}"/>
              </a:ext>
            </a:extLst>
          </p:cNvPr>
          <p:cNvCxnSpPr/>
          <p:nvPr/>
        </p:nvCxnSpPr>
        <p:spPr>
          <a:xfrm>
            <a:off x="1553024" y="5277731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0A9-E5A7-094B-B2A4-13BF5B653502}"/>
              </a:ext>
            </a:extLst>
          </p:cNvPr>
          <p:cNvSpPr txBox="1"/>
          <p:nvPr/>
        </p:nvSpPr>
        <p:spPr>
          <a:xfrm>
            <a:off x="2320608" y="533090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B6809-FD25-F748-B21E-0D4634516F7F}"/>
              </a:ext>
            </a:extLst>
          </p:cNvPr>
          <p:cNvSpPr txBox="1"/>
          <p:nvPr/>
        </p:nvSpPr>
        <p:spPr>
          <a:xfrm>
            <a:off x="8894182" y="533090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48A398-3105-334E-BDEC-1CC7F9698F6C}"/>
              </a:ext>
            </a:extLst>
          </p:cNvPr>
          <p:cNvSpPr/>
          <p:nvPr/>
        </p:nvSpPr>
        <p:spPr>
          <a:xfrm>
            <a:off x="8408654" y="389046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0CDF9-3B7C-BE4C-A5F2-E489F4B29775}"/>
              </a:ext>
            </a:extLst>
          </p:cNvPr>
          <p:cNvSpPr txBox="1"/>
          <p:nvPr/>
        </p:nvSpPr>
        <p:spPr>
          <a:xfrm>
            <a:off x="989794" y="293463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A29FD89-97B1-D04C-8462-3FF4C28A552E}"/>
              </a:ext>
            </a:extLst>
          </p:cNvPr>
          <p:cNvCxnSpPr>
            <a:cxnSpLocks/>
            <a:stCxn id="44" idx="3"/>
            <a:endCxn id="77" idx="0"/>
          </p:cNvCxnSpPr>
          <p:nvPr/>
        </p:nvCxnSpPr>
        <p:spPr>
          <a:xfrm>
            <a:off x="2320608" y="3134687"/>
            <a:ext cx="1885225" cy="751755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1250BB7-19C0-744E-A1CD-1F1F19D36E50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16200000" flipH="1">
            <a:off x="5724513" y="2367762"/>
            <a:ext cx="15766" cy="3053127"/>
          </a:xfrm>
          <a:prstGeom prst="curvedConnector3">
            <a:avLst>
              <a:gd name="adj1" fmla="val -5249841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F0F3606-533E-784C-8CC3-6C955BA47920}"/>
              </a:ext>
            </a:extLst>
          </p:cNvPr>
          <p:cNvCxnSpPr>
            <a:cxnSpLocks/>
            <a:stCxn id="27" idx="0"/>
            <a:endCxn id="39" idx="0"/>
          </p:cNvCxnSpPr>
          <p:nvPr/>
        </p:nvCxnSpPr>
        <p:spPr>
          <a:xfrm rot="16200000" flipH="1">
            <a:off x="8779331" y="2334106"/>
            <a:ext cx="3629" cy="3062518"/>
          </a:xfrm>
          <a:prstGeom prst="curvedConnector3">
            <a:avLst>
              <a:gd name="adj1" fmla="val -26283163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25C44995-AD3F-CC40-8C8E-AD82E2EDD7E7}"/>
              </a:ext>
            </a:extLst>
          </p:cNvPr>
          <p:cNvCxnSpPr>
            <a:cxnSpLocks/>
            <a:stCxn id="78" idx="0"/>
            <a:endCxn id="30" idx="0"/>
          </p:cNvCxnSpPr>
          <p:nvPr/>
        </p:nvCxnSpPr>
        <p:spPr>
          <a:xfrm rot="5400000" flipH="1" flipV="1">
            <a:off x="7622165" y="3503975"/>
            <a:ext cx="35028" cy="761438"/>
          </a:xfrm>
          <a:prstGeom prst="curvedConnector3">
            <a:avLst>
              <a:gd name="adj1" fmla="val 93265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681440E-E209-EF48-B671-FBF8F4F34FAC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rot="5400000" flipH="1" flipV="1">
            <a:off x="8400772" y="3486806"/>
            <a:ext cx="12700" cy="760748"/>
          </a:xfrm>
          <a:prstGeom prst="curvedConnector3">
            <a:avLst>
              <a:gd name="adj1" fmla="val 242068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2C4C5-6160-C349-9D6D-316F362979B3}"/>
              </a:ext>
            </a:extLst>
          </p:cNvPr>
          <p:cNvSpPr/>
          <p:nvPr/>
        </p:nvSpPr>
        <p:spPr>
          <a:xfrm>
            <a:off x="9950059" y="3867180"/>
            <a:ext cx="776514" cy="991586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81D94-4F80-6F45-8313-F18BA5C87976}"/>
              </a:ext>
            </a:extLst>
          </p:cNvPr>
          <p:cNvSpPr/>
          <p:nvPr/>
        </p:nvSpPr>
        <p:spPr>
          <a:xfrm>
            <a:off x="3817576" y="38864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4B6BF-D710-B940-8806-DFCE1056ABC0}"/>
              </a:ext>
            </a:extLst>
          </p:cNvPr>
          <p:cNvSpPr/>
          <p:nvPr/>
        </p:nvSpPr>
        <p:spPr>
          <a:xfrm>
            <a:off x="6870703" y="3902208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E1F526-2889-674F-9BAA-090CB47F1CE2}"/>
              </a:ext>
            </a:extLst>
          </p:cNvPr>
          <p:cNvSpPr txBox="1"/>
          <p:nvPr/>
        </p:nvSpPr>
        <p:spPr>
          <a:xfrm>
            <a:off x="3582915" y="293087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FCC4D0-E42B-054C-AD1F-9257FA414B45}"/>
              </a:ext>
            </a:extLst>
          </p:cNvPr>
          <p:cNvSpPr txBox="1"/>
          <p:nvPr/>
        </p:nvSpPr>
        <p:spPr>
          <a:xfrm>
            <a:off x="6667284" y="292211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587CF5-DDCB-C04F-ABBD-7F01A0E0A3CF}"/>
              </a:ext>
            </a:extLst>
          </p:cNvPr>
          <p:cNvSpPr txBox="1"/>
          <p:nvPr/>
        </p:nvSpPr>
        <p:spPr>
          <a:xfrm>
            <a:off x="10247114" y="2930874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bigger!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62D67A-C5E0-D940-93E0-05E78F9A5670}"/>
              </a:ext>
            </a:extLst>
          </p:cNvPr>
          <p:cNvSpPr txBox="1"/>
          <p:nvPr/>
        </p:nvSpPr>
        <p:spPr>
          <a:xfrm>
            <a:off x="8781145" y="1819503"/>
            <a:ext cx="18485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nb-NO" sz="2000" b="1" dirty="0">
                <a:latin typeface="Montserrat" pitchFamily="2" charset="77"/>
              </a:rPr>
              <a:t>Jump </a:t>
            </a:r>
            <a:r>
              <a:rPr lang="nb-NO" sz="2000" b="1" dirty="0" err="1">
                <a:latin typeface="Montserrat" pitchFamily="2" charset="77"/>
              </a:rPr>
              <a:t>size</a:t>
            </a:r>
            <a:r>
              <a:rPr lang="nb-NO" sz="2000" b="1" dirty="0">
                <a:latin typeface="Montserrat" pitchFamily="2" charset="77"/>
              </a:rPr>
              <a:t>: 4</a:t>
            </a:r>
            <a:endParaRPr lang="en-NO" sz="20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53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4" grpId="0" animBg="1"/>
      <p:bldP spid="77" grpId="0" animBg="1"/>
      <p:bldP spid="78" grpId="0" animBg="1"/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040-1955-2348-8293-6E422F36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Jump Size?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85583-0CD2-7347-9AA1-08D220347F23}"/>
              </a:ext>
            </a:extLst>
          </p:cNvPr>
          <p:cNvGrpSpPr/>
          <p:nvPr/>
        </p:nvGrpSpPr>
        <p:grpSpPr>
          <a:xfrm>
            <a:off x="1547582" y="246647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6205-95CB-A049-9217-53098C5D9B1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07FE7-9362-C949-B2D4-7E2D5A44B60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283C6-3C3D-6340-9074-87183D37B058}"/>
              </a:ext>
            </a:extLst>
          </p:cNvPr>
          <p:cNvGrpSpPr/>
          <p:nvPr/>
        </p:nvGrpSpPr>
        <p:grpSpPr>
          <a:xfrm>
            <a:off x="2324096" y="246647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18AA5-AA92-AB4C-89E3-D83CE56A67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DB07B-EC78-5943-8155-10188F95ACE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F20-9BB5-1745-95B9-4A438D88E261}"/>
              </a:ext>
            </a:extLst>
          </p:cNvPr>
          <p:cNvGrpSpPr/>
          <p:nvPr/>
        </p:nvGrpSpPr>
        <p:grpSpPr>
          <a:xfrm>
            <a:off x="3100610" y="246647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FD535-F287-9147-9E4E-53BA6D4E36A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D53CB-0538-F04C-9420-76CA840913B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05518-18A0-234C-B3AB-000E06A8DE5E}"/>
              </a:ext>
            </a:extLst>
          </p:cNvPr>
          <p:cNvGrpSpPr/>
          <p:nvPr/>
        </p:nvGrpSpPr>
        <p:grpSpPr>
          <a:xfrm>
            <a:off x="3855355" y="246647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D06AEB-FCE4-5143-93ED-966293AC144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D475-7A2E-EC48-9205-9F41770B82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C8699-2A16-8847-8D45-E81A3711A2CE}"/>
              </a:ext>
            </a:extLst>
          </p:cNvPr>
          <p:cNvGrpSpPr/>
          <p:nvPr/>
        </p:nvGrpSpPr>
        <p:grpSpPr>
          <a:xfrm>
            <a:off x="4610100" y="246647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97BB9-D808-0E41-9D69-18AF8A492F5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5EDD69-B0AE-0745-960C-CC16C2DCD1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EF473-C7C7-1348-8AFF-A08890240016}"/>
              </a:ext>
            </a:extLst>
          </p:cNvPr>
          <p:cNvGrpSpPr/>
          <p:nvPr/>
        </p:nvGrpSpPr>
        <p:grpSpPr>
          <a:xfrm>
            <a:off x="5386614" y="246647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F7777E-4E5D-694E-B163-0CD0D2C1948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F4BA0-7DC8-7B48-9102-1EFB069E168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1A5A76-C97B-1142-B6F5-7F43E7143CD0}"/>
              </a:ext>
            </a:extLst>
          </p:cNvPr>
          <p:cNvGrpSpPr/>
          <p:nvPr/>
        </p:nvGrpSpPr>
        <p:grpSpPr>
          <a:xfrm>
            <a:off x="6163128" y="246647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FDDE3C-8D44-274E-B529-52B8894D7AC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A1F09A-1575-CF44-8FAF-E1EB6BD016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A982D-6C88-174F-A15F-6E4A6021FFC4}"/>
              </a:ext>
            </a:extLst>
          </p:cNvPr>
          <p:cNvGrpSpPr/>
          <p:nvPr/>
        </p:nvGrpSpPr>
        <p:grpSpPr>
          <a:xfrm>
            <a:off x="6917873" y="246647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F72B8B-7CDD-1240-A3DE-BFC350D68DE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ADDFE-D8D5-B44E-8ACF-A2FD2AE6FD8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89E0E-300F-9D41-8A1A-BDFF8BB2C9EF}"/>
              </a:ext>
            </a:extLst>
          </p:cNvPr>
          <p:cNvGrpSpPr/>
          <p:nvPr/>
        </p:nvGrpSpPr>
        <p:grpSpPr>
          <a:xfrm>
            <a:off x="7688384" y="247010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7C4C44-ED1F-214C-AD14-0070127E0B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983D6-211C-254C-84C8-94C6BA977D1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CE0A7-96E4-6E44-8E11-4020562FF406}"/>
              </a:ext>
            </a:extLst>
          </p:cNvPr>
          <p:cNvGrpSpPr/>
          <p:nvPr/>
        </p:nvGrpSpPr>
        <p:grpSpPr>
          <a:xfrm>
            <a:off x="8449132" y="247010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6A9288-1DF3-8849-8EF2-BC65242A157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CEFC5-4C99-B649-8DDD-164E268ED3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F57A0-DF94-074F-A575-15F4B438A50B}"/>
              </a:ext>
            </a:extLst>
          </p:cNvPr>
          <p:cNvGrpSpPr/>
          <p:nvPr/>
        </p:nvGrpSpPr>
        <p:grpSpPr>
          <a:xfrm>
            <a:off x="9225646" y="247010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E8C8F3-A37B-344D-97B8-2FA0817DE7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0B7409-F633-6C42-AC4E-6EED8E4271A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FC171-F55D-FF4E-AF71-17519E3B5C41}"/>
              </a:ext>
            </a:extLst>
          </p:cNvPr>
          <p:cNvGrpSpPr/>
          <p:nvPr/>
        </p:nvGrpSpPr>
        <p:grpSpPr>
          <a:xfrm>
            <a:off x="9980391" y="247010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BE0648-11CE-D046-A8CE-816C147A16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BF623-39CA-BF49-A0C4-9C81925886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A3637-B008-B34F-8A5C-7327AD85440D}"/>
              </a:ext>
            </a:extLst>
          </p:cNvPr>
          <p:cNvCxnSpPr>
            <a:cxnSpLocks/>
          </p:cNvCxnSpPr>
          <p:nvPr/>
        </p:nvCxnSpPr>
        <p:spPr>
          <a:xfrm>
            <a:off x="1496781" y="1996592"/>
            <a:ext cx="91984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9DF13-F3D5-6845-BE13-7845909A8882}"/>
              </a:ext>
            </a:extLst>
          </p:cNvPr>
          <p:cNvSpPr/>
          <p:nvPr/>
        </p:nvSpPr>
        <p:spPr>
          <a:xfrm>
            <a:off x="3793669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0D9D50-80A4-C844-8F02-3FEEF5989C1B}"/>
              </a:ext>
            </a:extLst>
          </p:cNvPr>
          <p:cNvSpPr/>
          <p:nvPr/>
        </p:nvSpPr>
        <p:spPr>
          <a:xfrm>
            <a:off x="6858068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4801CC-DB99-324F-8FA8-4EC7A1359BCD}"/>
              </a:ext>
            </a:extLst>
          </p:cNvPr>
          <p:cNvSpPr/>
          <p:nvPr/>
        </p:nvSpPr>
        <p:spPr>
          <a:xfrm>
            <a:off x="9918705" y="24617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C824A9-DA10-9A44-91EB-DC1251841214}"/>
              </a:ext>
            </a:extLst>
          </p:cNvPr>
          <p:cNvCxnSpPr>
            <a:cxnSpLocks/>
          </p:cNvCxnSpPr>
          <p:nvPr/>
        </p:nvCxnSpPr>
        <p:spPr>
          <a:xfrm flipV="1">
            <a:off x="1496781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D7DBC6-110B-3D46-A184-C2F5E924C1E5}"/>
              </a:ext>
            </a:extLst>
          </p:cNvPr>
          <p:cNvCxnSpPr>
            <a:cxnSpLocks/>
          </p:cNvCxnSpPr>
          <p:nvPr/>
        </p:nvCxnSpPr>
        <p:spPr>
          <a:xfrm flipV="1">
            <a:off x="10695219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5A7ADC-35A6-2C4E-B906-EBBDB1D12B8A}"/>
              </a:ext>
            </a:extLst>
          </p:cNvPr>
          <p:cNvCxnSpPr>
            <a:cxnSpLocks/>
          </p:cNvCxnSpPr>
          <p:nvPr/>
        </p:nvCxnSpPr>
        <p:spPr>
          <a:xfrm flipV="1">
            <a:off x="4570183" y="2047861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2DEF7-991B-7C4D-9761-0B630E4A3C24}"/>
              </a:ext>
            </a:extLst>
          </p:cNvPr>
          <p:cNvCxnSpPr>
            <a:cxnSpLocks/>
          </p:cNvCxnSpPr>
          <p:nvPr/>
        </p:nvCxnSpPr>
        <p:spPr>
          <a:xfrm flipV="1">
            <a:off x="7634582" y="1996592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08D42-893A-4640-A52E-50A34EEABBC8}"/>
              </a:ext>
            </a:extLst>
          </p:cNvPr>
          <p:cNvCxnSpPr/>
          <p:nvPr/>
        </p:nvCxnSpPr>
        <p:spPr>
          <a:xfrm>
            <a:off x="1496781" y="3742187"/>
            <a:ext cx="30117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EA8D00-54E2-E944-A664-D9503F0CC983}"/>
              </a:ext>
            </a:extLst>
          </p:cNvPr>
          <p:cNvSpPr txBox="1"/>
          <p:nvPr/>
        </p:nvSpPr>
        <p:spPr>
          <a:xfrm>
            <a:off x="2180812" y="383485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jump k</a:t>
            </a: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 items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ADF29-631D-EF4C-8ABB-B6D52FF018E8}"/>
              </a:ext>
            </a:extLst>
          </p:cNvPr>
          <p:cNvSpPr txBox="1"/>
          <p:nvPr/>
        </p:nvSpPr>
        <p:spPr>
          <a:xfrm>
            <a:off x="5640610" y="153844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n</a:t>
            </a:r>
            <a:r>
              <a:rPr lang="en-NO" dirty="0">
                <a:latin typeface="Montserrat" pitchFamily="2" charset="77"/>
              </a:rPr>
              <a:t> items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DFDC41-44C4-D944-AE3C-6A3FA6AE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3" y="5325273"/>
            <a:ext cx="3296558" cy="61288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738116-B642-BD49-A924-C32D8BC4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55" y="4106254"/>
            <a:ext cx="1987654" cy="2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22E-5C2C-0C4E-A9CC-628EDD9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DCB-8C22-F545-8478-708372E79A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1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jumpSearch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Math.sqrt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&amp;&amp;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linearSearch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current-jump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better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5 minutes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8 minutes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7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even better …</a:t>
            </a:r>
          </a:p>
        </p:txBody>
      </p:sp>
      <p:pic>
        <p:nvPicPr>
          <p:cNvPr id="8" name="Picture 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28" y="0"/>
            <a:ext cx="41691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74F25-3BD5-4045-969C-35791E991557}"/>
              </a:ext>
            </a:extLst>
          </p:cNvPr>
          <p:cNvSpPr/>
          <p:nvPr/>
        </p:nvSpPr>
        <p:spPr>
          <a:xfrm>
            <a:off x="9382453" y="6416025"/>
            <a:ext cx="2790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1A1A"/>
                </a:solidFill>
                <a:latin typeface="-apple-system"/>
              </a:rPr>
              <a:t>Photo by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3"/>
              </a:rPr>
              <a:t>samer daboul</a:t>
            </a:r>
            <a:r>
              <a:rPr lang="en-GB" sz="1400" dirty="0">
                <a:solidFill>
                  <a:srgbClr val="1A1A1A"/>
                </a:solidFill>
                <a:latin typeface="-apple-system"/>
              </a:rPr>
              <a:t> from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4"/>
              </a:rPr>
              <a:t>Pexels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8269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A3A4-4D46-B146-B0DF-F111609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Shall we Chop?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09F3E-327B-0E44-BE2C-055E09D72431}"/>
              </a:ext>
            </a:extLst>
          </p:cNvPr>
          <p:cNvGrpSpPr/>
          <p:nvPr/>
        </p:nvGrpSpPr>
        <p:grpSpPr>
          <a:xfrm>
            <a:off x="1315958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D268-980C-E848-9F6F-EF7B93D726A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4BC2F-B80E-1843-847C-ED5EBE74DA3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BCFF4-3BBF-AC41-8FA4-C7AD36A3A03E}"/>
              </a:ext>
            </a:extLst>
          </p:cNvPr>
          <p:cNvGrpSpPr/>
          <p:nvPr/>
        </p:nvGrpSpPr>
        <p:grpSpPr>
          <a:xfrm>
            <a:off x="2092472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92A6E0-66DC-434F-A2FB-62D866B15FD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2CCED-656F-1A42-9353-201400F7DDE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80BCC-57D6-B64A-82D6-633B63956453}"/>
              </a:ext>
            </a:extLst>
          </p:cNvPr>
          <p:cNvGrpSpPr/>
          <p:nvPr/>
        </p:nvGrpSpPr>
        <p:grpSpPr>
          <a:xfrm>
            <a:off x="2868986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2BAC1-1F89-5244-B108-298A9C0D21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1A26-7175-9B42-82FF-77BD284B5A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6270-AD67-014E-9E24-9C31198C0A1B}"/>
              </a:ext>
            </a:extLst>
          </p:cNvPr>
          <p:cNvGrpSpPr/>
          <p:nvPr/>
        </p:nvGrpSpPr>
        <p:grpSpPr>
          <a:xfrm>
            <a:off x="3623731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82D7F-514E-7947-BDE1-5706F4B9AD0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E19A40-E446-894A-8359-98B563E636A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25419-F2BD-5440-96CB-1C5B46629D6B}"/>
              </a:ext>
            </a:extLst>
          </p:cNvPr>
          <p:cNvGrpSpPr/>
          <p:nvPr/>
        </p:nvGrpSpPr>
        <p:grpSpPr>
          <a:xfrm>
            <a:off x="4378476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7E70D-8472-4044-A7DB-FE114CF18B2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C48BB-DF2C-F44D-96BE-5911C0245A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205D1-8DF7-EE4F-AF8E-EC5515020432}"/>
              </a:ext>
            </a:extLst>
          </p:cNvPr>
          <p:cNvGrpSpPr/>
          <p:nvPr/>
        </p:nvGrpSpPr>
        <p:grpSpPr>
          <a:xfrm>
            <a:off x="5154990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2543A6-FE04-AE42-91CB-809657E455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80786-0783-D74C-A9AB-1969975FAE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693052-D436-484C-8F9B-AFA74C0E4FB4}"/>
              </a:ext>
            </a:extLst>
          </p:cNvPr>
          <p:cNvGrpSpPr/>
          <p:nvPr/>
        </p:nvGrpSpPr>
        <p:grpSpPr>
          <a:xfrm>
            <a:off x="5931504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B0E954-6B8E-B344-8BEB-3AC617DCC15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8C6FE-5443-F744-B1D9-E807ACBF260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035548-8C94-FB4E-A5F6-404B7304ABF3}"/>
              </a:ext>
            </a:extLst>
          </p:cNvPr>
          <p:cNvGrpSpPr/>
          <p:nvPr/>
        </p:nvGrpSpPr>
        <p:grpSpPr>
          <a:xfrm>
            <a:off x="6686249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4EC8CC-5710-2B4C-A636-CCB13B13B14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5FBFE-41FC-A74E-ACA7-E5D23501CAC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530F1-2B92-A146-B29B-C86DE52CA0C9}"/>
              </a:ext>
            </a:extLst>
          </p:cNvPr>
          <p:cNvGrpSpPr/>
          <p:nvPr/>
        </p:nvGrpSpPr>
        <p:grpSpPr>
          <a:xfrm>
            <a:off x="7440994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A0E036-A122-1F44-BFFC-C83D5FA04E9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984647-D767-7F4B-A1D5-B3FE0826B8F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74D68A-ACAA-9849-9E1D-A19C51FCED9D}"/>
              </a:ext>
            </a:extLst>
          </p:cNvPr>
          <p:cNvGrpSpPr/>
          <p:nvPr/>
        </p:nvGrpSpPr>
        <p:grpSpPr>
          <a:xfrm>
            <a:off x="8217508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C9449E-3E43-234A-B80E-3820E46F3D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33134-620F-9C45-9C11-6EF106547FE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234CD0-7200-9142-9741-149578FB5F7B}"/>
              </a:ext>
            </a:extLst>
          </p:cNvPr>
          <p:cNvGrpSpPr/>
          <p:nvPr/>
        </p:nvGrpSpPr>
        <p:grpSpPr>
          <a:xfrm>
            <a:off x="8994022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E0D78-D270-2945-BDC6-3B5D5BA695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61984-F404-3347-B315-D1A95DF3BE3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ADF04D-5CF6-F349-8D2F-D0714DD954E6}"/>
              </a:ext>
            </a:extLst>
          </p:cNvPr>
          <p:cNvGrpSpPr/>
          <p:nvPr/>
        </p:nvGrpSpPr>
        <p:grpSpPr>
          <a:xfrm>
            <a:off x="9748767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60DB5-9525-9C47-97F5-A91EE8DD47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17DD4-C81C-3942-A99A-36B8AEC42D8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08B54-1667-5F49-BFB3-4FCCC0613FCC}"/>
              </a:ext>
            </a:extLst>
          </p:cNvPr>
          <p:cNvSpPr/>
          <p:nvPr/>
        </p:nvSpPr>
        <p:spPr>
          <a:xfrm>
            <a:off x="3562045" y="299636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3ABD2-0A61-4B45-94AB-280F5F4F45C7}"/>
              </a:ext>
            </a:extLst>
          </p:cNvPr>
          <p:cNvSpPr txBox="1"/>
          <p:nvPr/>
        </p:nvSpPr>
        <p:spPr>
          <a:xfrm>
            <a:off x="3470844" y="263001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3DA5FDB-E352-D54E-B3C7-2D3E1125F640}"/>
              </a:ext>
            </a:extLst>
          </p:cNvPr>
          <p:cNvSpPr/>
          <p:nvPr/>
        </p:nvSpPr>
        <p:spPr>
          <a:xfrm rot="16200000">
            <a:off x="2686709" y="2902495"/>
            <a:ext cx="281099" cy="3022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55CBB17-92B5-4448-9177-EB1ADE3F4FC3}"/>
              </a:ext>
            </a:extLst>
          </p:cNvPr>
          <p:cNvSpPr/>
          <p:nvPr/>
        </p:nvSpPr>
        <p:spPr>
          <a:xfrm rot="5400000">
            <a:off x="7277346" y="-190957"/>
            <a:ext cx="303589" cy="594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ABC2C3-26BB-9F46-BF7A-2AEE977F8032}"/>
              </a:ext>
            </a:extLst>
          </p:cNvPr>
          <p:cNvSpPr txBox="1"/>
          <p:nvPr/>
        </p:nvSpPr>
        <p:spPr>
          <a:xfrm>
            <a:off x="6096000" y="2196309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Little progress and likely</a:t>
            </a:r>
            <a:endParaRPr lang="en-NO" i="1" dirty="0">
              <a:latin typeface="Montserrat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770D2-6757-6044-8540-DCB490CF6D60}"/>
              </a:ext>
            </a:extLst>
          </p:cNvPr>
          <p:cNvSpPr txBox="1"/>
          <p:nvPr/>
        </p:nvSpPr>
        <p:spPr>
          <a:xfrm>
            <a:off x="1849265" y="4789285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Much progress </a:t>
            </a:r>
          </a:p>
          <a:p>
            <a:pPr algn="ctr"/>
            <a:r>
              <a:rPr lang="en-GB" i="1" dirty="0">
                <a:latin typeface="Montserrat" pitchFamily="2" charset="77"/>
              </a:rPr>
              <a:t>but unlikely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680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712-E66C-F248-AFF8-B777DC89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15E0-55A9-6D4B-887D-D524B24DC8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5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binarySearch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/2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403-0B5B-924C-86C0-98A9F23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is It?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127D3-A7CC-7547-AB35-B98FBECFA651}"/>
              </a:ext>
            </a:extLst>
          </p:cNvPr>
          <p:cNvGrpSpPr/>
          <p:nvPr/>
        </p:nvGrpSpPr>
        <p:grpSpPr>
          <a:xfrm>
            <a:off x="884726" y="4603132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B1C88C-4E85-4645-9E42-4CC69F89BDD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8E3D3-EA16-6F49-AF0C-A249AB732BD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E3FBC-268B-B84D-ADAB-54FCBCBE69AE}"/>
              </a:ext>
            </a:extLst>
          </p:cNvPr>
          <p:cNvGrpSpPr/>
          <p:nvPr/>
        </p:nvGrpSpPr>
        <p:grpSpPr>
          <a:xfrm>
            <a:off x="1661240" y="4603132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11B46-39C4-9D49-BD7A-B18A493D08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50E1C3-F966-C84E-A7DE-68E4FFFB37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FE2B1-B4D4-1E43-BE71-8E7DCB7424DB}"/>
              </a:ext>
            </a:extLst>
          </p:cNvPr>
          <p:cNvGrpSpPr/>
          <p:nvPr/>
        </p:nvGrpSpPr>
        <p:grpSpPr>
          <a:xfrm>
            <a:off x="2437754" y="4603132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9BCEFC-C270-B349-87FD-C89C351B466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65B8-4C61-1042-9650-8318A2E0DA2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C03E5-BF18-AD4D-A5BB-F8A4A23D9E8C}"/>
              </a:ext>
            </a:extLst>
          </p:cNvPr>
          <p:cNvGrpSpPr/>
          <p:nvPr/>
        </p:nvGrpSpPr>
        <p:grpSpPr>
          <a:xfrm>
            <a:off x="3192499" y="4603132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910FD-59EA-DB4F-BE7A-61FE9FB6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6ADC4-5E7B-024F-9FAF-921306DA56B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72969-12CF-D545-BEAB-981191A3323E}"/>
              </a:ext>
            </a:extLst>
          </p:cNvPr>
          <p:cNvGrpSpPr/>
          <p:nvPr/>
        </p:nvGrpSpPr>
        <p:grpSpPr>
          <a:xfrm>
            <a:off x="3947244" y="4603132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0BDFD-5D2D-7348-8D01-A2E8DD39396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3CEE2-AA70-A940-9AAD-483CE96BACE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521A74-3AA3-C84D-9F9B-8DCC6C3A43AB}"/>
              </a:ext>
            </a:extLst>
          </p:cNvPr>
          <p:cNvGrpSpPr/>
          <p:nvPr/>
        </p:nvGrpSpPr>
        <p:grpSpPr>
          <a:xfrm>
            <a:off x="4723758" y="4603132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ECA89-7336-0C45-8E14-838E8E11606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C7D35-4921-3F4D-9889-939460CDB7D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D0D55-08A2-FA4D-B5B5-9334A75C2890}"/>
              </a:ext>
            </a:extLst>
          </p:cNvPr>
          <p:cNvGrpSpPr/>
          <p:nvPr/>
        </p:nvGrpSpPr>
        <p:grpSpPr>
          <a:xfrm>
            <a:off x="5500272" y="4603132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B105F-5F2C-8E4D-8292-8FF8B801F7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8AC9-A258-CD49-AC14-0CD0403947D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05945-1739-8244-A28D-2B0231E4FFB8}"/>
              </a:ext>
            </a:extLst>
          </p:cNvPr>
          <p:cNvGrpSpPr/>
          <p:nvPr/>
        </p:nvGrpSpPr>
        <p:grpSpPr>
          <a:xfrm>
            <a:off x="6255017" y="4603132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A16DC0-A4A9-124E-B7E1-10573553B3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27ACF8-90EF-3449-BDB6-D43A63677E1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58C2D7-EB6A-D341-9F91-6101835FF715}"/>
              </a:ext>
            </a:extLst>
          </p:cNvPr>
          <p:cNvGrpSpPr/>
          <p:nvPr/>
        </p:nvGrpSpPr>
        <p:grpSpPr>
          <a:xfrm>
            <a:off x="7009762" y="4606761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3C0EAA-81FB-6A49-87B5-600DC571653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9760C-16D1-D743-8B6B-05B3428E59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0BF26-9C72-B94B-8971-1F7163FAC06A}"/>
              </a:ext>
            </a:extLst>
          </p:cNvPr>
          <p:cNvGrpSpPr/>
          <p:nvPr/>
        </p:nvGrpSpPr>
        <p:grpSpPr>
          <a:xfrm>
            <a:off x="7786276" y="4606761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4D38D1-559C-3A45-AA6C-B6F584EB951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347DA8-8100-F64F-B8BD-102C29E1640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969D72-FA30-EA46-ACEC-348D2DF31F8D}"/>
              </a:ext>
            </a:extLst>
          </p:cNvPr>
          <p:cNvGrpSpPr/>
          <p:nvPr/>
        </p:nvGrpSpPr>
        <p:grpSpPr>
          <a:xfrm>
            <a:off x="8562790" y="4606761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BCFDA-B451-A648-9C1A-00D3C204F2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49DFEE-486E-DF41-9382-E5239CE259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48223-7E87-A848-950F-E204D9FFFA22}"/>
              </a:ext>
            </a:extLst>
          </p:cNvPr>
          <p:cNvGrpSpPr/>
          <p:nvPr/>
        </p:nvGrpSpPr>
        <p:grpSpPr>
          <a:xfrm>
            <a:off x="9317535" y="4606761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EECF4E-EE53-F84D-862A-9BECFC36B2C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D11A15-6955-5545-B1E6-78138DB024E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21B58-4A5A-A94A-AB25-4EE50E2DB2A8}"/>
              </a:ext>
            </a:extLst>
          </p:cNvPr>
          <p:cNvCxnSpPr/>
          <p:nvPr/>
        </p:nvCxnSpPr>
        <p:spPr>
          <a:xfrm>
            <a:off x="893656" y="5876289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7E619-EFB3-8B4A-ABE4-63C3C5051711}"/>
              </a:ext>
            </a:extLst>
          </p:cNvPr>
          <p:cNvSpPr txBox="1"/>
          <p:nvPr/>
        </p:nvSpPr>
        <p:spPr>
          <a:xfrm>
            <a:off x="1215491" y="597319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CC3E17-9B5A-0F4E-B4DB-F42BA3B2B7F0}"/>
              </a:ext>
            </a:extLst>
          </p:cNvPr>
          <p:cNvSpPr txBox="1"/>
          <p:nvPr/>
        </p:nvSpPr>
        <p:spPr>
          <a:xfrm>
            <a:off x="8690454" y="6030174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421219-0F29-A34A-8120-2DFD71E67A1D}"/>
              </a:ext>
            </a:extLst>
          </p:cNvPr>
          <p:cNvSpPr/>
          <p:nvPr/>
        </p:nvSpPr>
        <p:spPr>
          <a:xfrm>
            <a:off x="5436632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E45C2D-2B23-544F-BB66-8DD33C5A89F2}"/>
              </a:ext>
            </a:extLst>
          </p:cNvPr>
          <p:cNvSpPr/>
          <p:nvPr/>
        </p:nvSpPr>
        <p:spPr>
          <a:xfrm>
            <a:off x="7712131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7D1D1E-7877-6949-8E7F-30FD548097A8}"/>
              </a:ext>
            </a:extLst>
          </p:cNvPr>
          <p:cNvSpPr txBox="1"/>
          <p:nvPr/>
        </p:nvSpPr>
        <p:spPr>
          <a:xfrm>
            <a:off x="5234823" y="1868440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1st split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2BF0A-1E3F-2E4E-9B23-C14A3F0F7A16}"/>
              </a:ext>
            </a:extLst>
          </p:cNvPr>
          <p:cNvCxnSpPr>
            <a:stCxn id="60" idx="2"/>
            <a:endCxn id="58" idx="0"/>
          </p:cNvCxnSpPr>
          <p:nvPr/>
        </p:nvCxnSpPr>
        <p:spPr>
          <a:xfrm>
            <a:off x="5824889" y="2206994"/>
            <a:ext cx="0" cy="2396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6E8099-5971-F940-BB17-6AC0128CD732}"/>
              </a:ext>
            </a:extLst>
          </p:cNvPr>
          <p:cNvSpPr txBox="1"/>
          <p:nvPr/>
        </p:nvSpPr>
        <p:spPr>
          <a:xfrm>
            <a:off x="7498875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9803E6-660B-0D47-AE25-FF66F1715DB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rot="16200000" flipH="1">
            <a:off x="6528410" y="1503473"/>
            <a:ext cx="857011" cy="2264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4AEE5A-2F0C-BB45-903B-D89ABCBCBC75}"/>
              </a:ext>
            </a:extLst>
          </p:cNvPr>
          <p:cNvSpPr txBox="1"/>
          <p:nvPr/>
        </p:nvSpPr>
        <p:spPr>
          <a:xfrm>
            <a:off x="2927050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79A2A4-1D14-6849-AB68-4E7F41729A47}"/>
              </a:ext>
            </a:extLst>
          </p:cNvPr>
          <p:cNvSpPr/>
          <p:nvPr/>
        </p:nvSpPr>
        <p:spPr>
          <a:xfrm>
            <a:off x="3128859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999C6143-6D76-384C-8C7B-7CE3E96D7E4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4242498" y="1481613"/>
            <a:ext cx="857011" cy="2307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A3FD15-D32E-A645-8175-B20F1E2DF3EA}"/>
              </a:ext>
            </a:extLst>
          </p:cNvPr>
          <p:cNvSpPr txBox="1"/>
          <p:nvPr/>
        </p:nvSpPr>
        <p:spPr>
          <a:xfrm>
            <a:off x="1729566" y="38335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364F14A5-1EA3-6248-8131-801A4A2EB7E8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rot="5400000">
            <a:off x="2536958" y="2853411"/>
            <a:ext cx="431010" cy="1529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70F851-6FC8-ED48-8A70-C59F570A9FB4}"/>
              </a:ext>
            </a:extLst>
          </p:cNvPr>
          <p:cNvCxnSpPr>
            <a:stCxn id="73" idx="2"/>
            <a:endCxn id="9" idx="0"/>
          </p:cNvCxnSpPr>
          <p:nvPr/>
        </p:nvCxnSpPr>
        <p:spPr>
          <a:xfrm>
            <a:off x="1987810" y="4172123"/>
            <a:ext cx="2" cy="4310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271673-09AE-634F-9CFC-07EC4A267735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>
            <a:off x="8088941" y="3402559"/>
            <a:ext cx="11447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52FA55-45C1-A24A-830B-595262BFB108}"/>
              </a:ext>
            </a:extLst>
          </p:cNvPr>
          <p:cNvSpPr txBox="1"/>
          <p:nvPr/>
        </p:nvSpPr>
        <p:spPr>
          <a:xfrm>
            <a:off x="4015571" y="383356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232BD6B-CC37-9B45-9DE9-DD4F95E8F1BC}"/>
              </a:ext>
            </a:extLst>
          </p:cNvPr>
          <p:cNvCxnSpPr>
            <a:cxnSpLocks/>
            <a:stCxn id="66" idx="2"/>
            <a:endCxn id="86" idx="0"/>
          </p:cNvCxnSpPr>
          <p:nvPr/>
        </p:nvCxnSpPr>
        <p:spPr>
          <a:xfrm rot="16200000" flipH="1">
            <a:off x="3679961" y="3239713"/>
            <a:ext cx="431009" cy="756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975C6DA-D906-A84A-A1B5-3DCBC15FFC33}"/>
              </a:ext>
            </a:extLst>
          </p:cNvPr>
          <p:cNvSpPr txBox="1"/>
          <p:nvPr/>
        </p:nvSpPr>
        <p:spPr>
          <a:xfrm>
            <a:off x="6323343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44DC1F0-E5A5-8B45-9E83-75B556C39C81}"/>
              </a:ext>
            </a:extLst>
          </p:cNvPr>
          <p:cNvSpPr txBox="1"/>
          <p:nvPr/>
        </p:nvSpPr>
        <p:spPr>
          <a:xfrm>
            <a:off x="8642280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E30DA71-114F-2348-9824-CC9A53E662C0}"/>
              </a:ext>
            </a:extLst>
          </p:cNvPr>
          <p:cNvCxnSpPr>
            <a:cxnSpLocks/>
            <a:stCxn id="63" idx="2"/>
            <a:endCxn id="91" idx="0"/>
          </p:cNvCxnSpPr>
          <p:nvPr/>
        </p:nvCxnSpPr>
        <p:spPr>
          <a:xfrm rot="16200000" flipH="1">
            <a:off x="8279228" y="3212271"/>
            <a:ext cx="431008" cy="811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78A220E-919A-A64B-B9A9-0A094B532712}"/>
              </a:ext>
            </a:extLst>
          </p:cNvPr>
          <p:cNvCxnSpPr>
            <a:cxnSpLocks/>
            <a:stCxn id="63" idx="2"/>
            <a:endCxn id="90" idx="0"/>
          </p:cNvCxnSpPr>
          <p:nvPr/>
        </p:nvCxnSpPr>
        <p:spPr>
          <a:xfrm rot="5400000">
            <a:off x="7119760" y="2864386"/>
            <a:ext cx="431008" cy="1507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649419-0C82-DA44-9C99-D905131DED61}"/>
              </a:ext>
            </a:extLst>
          </p:cNvPr>
          <p:cNvCxnSpPr>
            <a:cxnSpLocks/>
            <a:stCxn id="66" idx="2"/>
            <a:endCxn id="15" idx="0"/>
          </p:cNvCxnSpPr>
          <p:nvPr/>
        </p:nvCxnSpPr>
        <p:spPr>
          <a:xfrm>
            <a:off x="3517116" y="3402559"/>
            <a:ext cx="1955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F4936BEC-D021-BD47-93B6-F22339383473}"/>
              </a:ext>
            </a:extLst>
          </p:cNvPr>
          <p:cNvSpPr/>
          <p:nvPr/>
        </p:nvSpPr>
        <p:spPr>
          <a:xfrm>
            <a:off x="10035914" y="1950574"/>
            <a:ext cx="1010569" cy="2565415"/>
          </a:xfrm>
          <a:prstGeom prst="upDownArrow">
            <a:avLst>
              <a:gd name="adj1" fmla="val 53314"/>
              <a:gd name="adj2" fmla="val 2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</a:t>
            </a:r>
            <a:r>
              <a:rPr lang="en-NO" dirty="0"/>
              <a:t>og</a:t>
            </a:r>
            <a:r>
              <a:rPr lang="en-NO" baseline="-25000" dirty="0"/>
              <a:t>2</a:t>
            </a:r>
            <a:r>
              <a:rPr lang="en-NO" dirty="0"/>
              <a:t> 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107FD54-FF47-7848-99C7-7948E8709BD8}"/>
              </a:ext>
            </a:extLst>
          </p:cNvPr>
          <p:cNvCxnSpPr>
            <a:cxnSpLocks/>
            <a:stCxn id="86" idx="2"/>
            <a:endCxn id="18" idx="0"/>
          </p:cNvCxnSpPr>
          <p:nvPr/>
        </p:nvCxnSpPr>
        <p:spPr>
          <a:xfrm>
            <a:off x="4273815" y="4172122"/>
            <a:ext cx="1" cy="431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150B8F-4033-B44F-B00E-32448F677E6D}"/>
              </a:ext>
            </a:extLst>
          </p:cNvPr>
          <p:cNvCxnSpPr>
            <a:cxnSpLocks/>
            <a:stCxn id="90" idx="2"/>
            <a:endCxn id="27" idx="0"/>
          </p:cNvCxnSpPr>
          <p:nvPr/>
        </p:nvCxnSpPr>
        <p:spPr>
          <a:xfrm>
            <a:off x="6581587" y="4172121"/>
            <a:ext cx="2" cy="431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BC27FF-E061-B048-9F42-9469F6371EDC}"/>
              </a:ext>
            </a:extLst>
          </p:cNvPr>
          <p:cNvCxnSpPr>
            <a:cxnSpLocks/>
            <a:stCxn id="91" idx="2"/>
            <a:endCxn id="36" idx="0"/>
          </p:cNvCxnSpPr>
          <p:nvPr/>
        </p:nvCxnSpPr>
        <p:spPr>
          <a:xfrm flipH="1">
            <a:off x="8889362" y="4172121"/>
            <a:ext cx="11162" cy="43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3" grpId="0"/>
      <p:bldP spid="66" grpId="0"/>
      <p:bldP spid="67" grpId="0" animBg="1"/>
      <p:bldP spid="73" grpId="0"/>
      <p:bldP spid="86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faster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18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19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1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68846-557C-3742-9849-4E9F9D4F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Recall the “Linear Search”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8D014-9C7A-804E-829A-EE51A2FF30F7}"/>
              </a:ext>
            </a:extLst>
          </p:cNvPr>
          <p:cNvGrpSpPr/>
          <p:nvPr/>
        </p:nvGrpSpPr>
        <p:grpSpPr>
          <a:xfrm>
            <a:off x="1669144" y="3415696"/>
            <a:ext cx="653143" cy="885371"/>
            <a:chOff x="4470400" y="2220686"/>
            <a:chExt cx="653143" cy="8853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9BEDC-A12E-E64D-8227-A7DBB24927E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386BD-BF3F-B74D-95CA-C3B2C1F8A5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9A1D99-AA0C-5847-87A9-0E507CA981ED}"/>
              </a:ext>
            </a:extLst>
          </p:cNvPr>
          <p:cNvGrpSpPr/>
          <p:nvPr/>
        </p:nvGrpSpPr>
        <p:grpSpPr>
          <a:xfrm>
            <a:off x="2445658" y="3415696"/>
            <a:ext cx="653143" cy="885371"/>
            <a:chOff x="4470400" y="2220686"/>
            <a:chExt cx="653143" cy="885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8A6A9D-6E00-7046-A64F-18D0B0845D3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1BEAE-C4FD-0646-8185-F10C63713F5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6AD34-E486-304D-8F35-EBEC65085AD7}"/>
              </a:ext>
            </a:extLst>
          </p:cNvPr>
          <p:cNvGrpSpPr/>
          <p:nvPr/>
        </p:nvGrpSpPr>
        <p:grpSpPr>
          <a:xfrm>
            <a:off x="3222172" y="3415696"/>
            <a:ext cx="653143" cy="885371"/>
            <a:chOff x="4470400" y="2220686"/>
            <a:chExt cx="653143" cy="88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79E3-9766-E143-A665-A5CD4B9E00B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09616-DC70-AD42-834B-E6FAFE03A2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E99F-5110-5E4C-B5E9-48A4FEDC420D}"/>
              </a:ext>
            </a:extLst>
          </p:cNvPr>
          <p:cNvGrpSpPr/>
          <p:nvPr/>
        </p:nvGrpSpPr>
        <p:grpSpPr>
          <a:xfrm>
            <a:off x="3976917" y="3415696"/>
            <a:ext cx="653143" cy="885371"/>
            <a:chOff x="4470400" y="2220686"/>
            <a:chExt cx="653143" cy="8853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B2F2A7-9B5F-1345-8595-27CD9D34B77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6B3EF-95BE-6B45-ACEB-3D319847BB0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071A89-7A12-7D43-94C8-6F7E843D9D7D}"/>
              </a:ext>
            </a:extLst>
          </p:cNvPr>
          <p:cNvGrpSpPr/>
          <p:nvPr/>
        </p:nvGrpSpPr>
        <p:grpSpPr>
          <a:xfrm>
            <a:off x="4731662" y="3415696"/>
            <a:ext cx="653143" cy="885371"/>
            <a:chOff x="4470400" y="2220686"/>
            <a:chExt cx="653143" cy="885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A5292-4FD2-7248-B057-B0C0F4EC703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6F99AD-75D3-A14D-A83B-BED3D907BC9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0E9C3-567B-314C-AAC3-3FB8F1987CB5}"/>
              </a:ext>
            </a:extLst>
          </p:cNvPr>
          <p:cNvGrpSpPr/>
          <p:nvPr/>
        </p:nvGrpSpPr>
        <p:grpSpPr>
          <a:xfrm>
            <a:off x="5508176" y="3415696"/>
            <a:ext cx="653143" cy="885371"/>
            <a:chOff x="4470400" y="2220686"/>
            <a:chExt cx="653143" cy="8853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0FE547-AEB3-3C47-BA64-617FA22D06E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9AA94B-E738-284C-B460-94B0636A0E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59BF2A-29B1-7D44-A0C7-BCDB88634034}"/>
              </a:ext>
            </a:extLst>
          </p:cNvPr>
          <p:cNvGrpSpPr/>
          <p:nvPr/>
        </p:nvGrpSpPr>
        <p:grpSpPr>
          <a:xfrm>
            <a:off x="6284690" y="3415696"/>
            <a:ext cx="653143" cy="885371"/>
            <a:chOff x="4470400" y="2220686"/>
            <a:chExt cx="653143" cy="8853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74D48-DA1D-6148-83C5-07757735EF2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C924-AC7C-E348-A885-43205CA1FC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7D5FCD-0567-B74D-9C91-27A8CF530D66}"/>
              </a:ext>
            </a:extLst>
          </p:cNvPr>
          <p:cNvGrpSpPr/>
          <p:nvPr/>
        </p:nvGrpSpPr>
        <p:grpSpPr>
          <a:xfrm>
            <a:off x="7039435" y="3415696"/>
            <a:ext cx="653143" cy="885371"/>
            <a:chOff x="4470400" y="2220686"/>
            <a:chExt cx="653143" cy="8853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1C31D7-18DE-4A41-A028-557E2D5B8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951407-28DF-A441-8C7B-99D962368F2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B80C6-A03E-234C-8647-384B1758FA42}"/>
              </a:ext>
            </a:extLst>
          </p:cNvPr>
          <p:cNvGrpSpPr/>
          <p:nvPr/>
        </p:nvGrpSpPr>
        <p:grpSpPr>
          <a:xfrm>
            <a:off x="7794180" y="3419325"/>
            <a:ext cx="653143" cy="885371"/>
            <a:chOff x="4470400" y="2220686"/>
            <a:chExt cx="653143" cy="8853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97505F-75E9-B84B-AA17-41EEB0B280A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00BA6-54DA-A246-83CB-0834B86298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A359AC-9D6E-2248-A36D-729CDF2A67C0}"/>
              </a:ext>
            </a:extLst>
          </p:cNvPr>
          <p:cNvGrpSpPr/>
          <p:nvPr/>
        </p:nvGrpSpPr>
        <p:grpSpPr>
          <a:xfrm>
            <a:off x="8570694" y="3419325"/>
            <a:ext cx="653143" cy="885371"/>
            <a:chOff x="4470400" y="2220686"/>
            <a:chExt cx="653143" cy="8853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CD46B-F259-B942-8CC1-7A0EA649D97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AC2BE7-CC7C-7E44-BDAA-CE2576EF8C6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1922B-B48E-A844-9783-5CFCCD84C4FD}"/>
              </a:ext>
            </a:extLst>
          </p:cNvPr>
          <p:cNvGrpSpPr/>
          <p:nvPr/>
        </p:nvGrpSpPr>
        <p:grpSpPr>
          <a:xfrm>
            <a:off x="9347208" y="3419325"/>
            <a:ext cx="653143" cy="885371"/>
            <a:chOff x="4470400" y="2220686"/>
            <a:chExt cx="653143" cy="885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F09B6D-0036-A448-8FA7-40C1D803B4C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865A99-FAEF-454B-8F82-05A3323B82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E21055-7710-2046-802F-26046211A1F1}"/>
              </a:ext>
            </a:extLst>
          </p:cNvPr>
          <p:cNvGrpSpPr/>
          <p:nvPr/>
        </p:nvGrpSpPr>
        <p:grpSpPr>
          <a:xfrm>
            <a:off x="10101953" y="3419325"/>
            <a:ext cx="653143" cy="885371"/>
            <a:chOff x="4470400" y="2220686"/>
            <a:chExt cx="653143" cy="885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B6D915-7E24-FB4D-895B-2FEC91949A2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BF6EB-3927-ED46-A5F3-892DA96395A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3ABBEC5-7C6F-BB4F-A3BF-EBE5C5A85511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383973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871495D-2698-7247-8A6B-65CC8621C954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3160487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E8E46F-A609-D841-B99E-69915270CBB8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3926116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C6A0964-46F7-AC4F-80C9-1A65C1CE506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680861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6FCEC43-D15F-BD40-950C-CF6BB8CBC5AE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6223005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E01515-881F-B549-B3A9-35F237227272}"/>
              </a:ext>
            </a:extLst>
          </p:cNvPr>
          <p:cNvCxnSpPr>
            <a:cxnSpLocks/>
            <a:stCxn id="23" idx="0"/>
            <a:endCxn id="26" idx="0"/>
          </p:cNvCxnSpPr>
          <p:nvPr/>
        </p:nvCxnSpPr>
        <p:spPr>
          <a:xfrm rot="5400000" flipH="1" flipV="1">
            <a:off x="5446491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4BB24D2-2A35-5240-B7F5-63510C29CBD2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6988634" y="3038324"/>
            <a:ext cx="12700" cy="754745"/>
          </a:xfrm>
          <a:prstGeom prst="curvedConnector3">
            <a:avLst>
              <a:gd name="adj1" fmla="val 380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2076-CCE2-674C-A582-4A29DA3B047B}"/>
              </a:ext>
            </a:extLst>
          </p:cNvPr>
          <p:cNvSpPr/>
          <p:nvPr/>
        </p:nvSpPr>
        <p:spPr>
          <a:xfrm>
            <a:off x="6971400" y="340299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608913-81F2-5C44-8637-0FDF68628A9A}"/>
              </a:ext>
            </a:extLst>
          </p:cNvPr>
          <p:cNvSpPr txBox="1"/>
          <p:nvPr/>
        </p:nvSpPr>
        <p:spPr>
          <a:xfrm>
            <a:off x="1669144" y="214948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F</a:t>
            </a:r>
            <a:r>
              <a:rPr lang="en-NO" sz="2800" dirty="0">
                <a:latin typeface="Montserrat" pitchFamily="2" charset="77"/>
              </a:rPr>
              <a:t>ind “67”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/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𝑖𝑚𝑒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4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blipFill>
                <a:blip r:embed="rId2"/>
                <a:stretch>
                  <a:fillRect l="-1739" r="-4783" b="-3877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3638EC4-818F-7A4C-990D-054269B72B6D}"/>
              </a:ext>
            </a:extLst>
          </p:cNvPr>
          <p:cNvSpPr txBox="1"/>
          <p:nvPr/>
        </p:nvSpPr>
        <p:spPr>
          <a:xfrm>
            <a:off x="2187383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DE392-548D-9645-8A21-5D4BCB4AA766}"/>
              </a:ext>
            </a:extLst>
          </p:cNvPr>
          <p:cNvSpPr txBox="1"/>
          <p:nvPr/>
        </p:nvSpPr>
        <p:spPr>
          <a:xfrm>
            <a:off x="301923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79071-10B3-514E-BE24-21EC22E49A03}"/>
              </a:ext>
            </a:extLst>
          </p:cNvPr>
          <p:cNvSpPr txBox="1"/>
          <p:nvPr/>
        </p:nvSpPr>
        <p:spPr>
          <a:xfrm>
            <a:off x="3773977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33B1DC-BAB2-DA4E-A9C8-2CC9CA64415C}"/>
              </a:ext>
            </a:extLst>
          </p:cNvPr>
          <p:cNvSpPr txBox="1"/>
          <p:nvPr/>
        </p:nvSpPr>
        <p:spPr>
          <a:xfrm>
            <a:off x="452872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194E77-3852-9348-BBF5-B3AD7C150C77}"/>
              </a:ext>
            </a:extLst>
          </p:cNvPr>
          <p:cNvSpPr txBox="1"/>
          <p:nvPr/>
        </p:nvSpPr>
        <p:spPr>
          <a:xfrm>
            <a:off x="5305236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FEAD6-BA96-BB4E-9EC0-060C92D10EC0}"/>
              </a:ext>
            </a:extLst>
          </p:cNvPr>
          <p:cNvSpPr txBox="1"/>
          <p:nvPr/>
        </p:nvSpPr>
        <p:spPr>
          <a:xfrm>
            <a:off x="5990300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C19BC9-03E6-3A44-8529-B14767625E6E}"/>
              </a:ext>
            </a:extLst>
          </p:cNvPr>
          <p:cNvSpPr txBox="1"/>
          <p:nvPr/>
        </p:nvSpPr>
        <p:spPr>
          <a:xfrm>
            <a:off x="6679589" y="25097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E9C7D-C010-E24F-B0A9-8F2EB053C7E6}"/>
              </a:ext>
            </a:extLst>
          </p:cNvPr>
          <p:cNvSpPr txBox="1"/>
          <p:nvPr/>
        </p:nvSpPr>
        <p:spPr>
          <a:xfrm>
            <a:off x="892629" y="255101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EFF6835-ECED-124B-A3D7-613633B359A2}"/>
              </a:ext>
            </a:extLst>
          </p:cNvPr>
          <p:cNvCxnSpPr>
            <a:cxnSpLocks/>
            <a:stCxn id="74" idx="1"/>
            <a:endCxn id="10" idx="0"/>
          </p:cNvCxnSpPr>
          <p:nvPr/>
        </p:nvCxnSpPr>
        <p:spPr>
          <a:xfrm rot="10800000" flipH="1" flipV="1">
            <a:off x="1669144" y="2411090"/>
            <a:ext cx="326572" cy="1004605"/>
          </a:xfrm>
          <a:prstGeom prst="curvedConnector4">
            <a:avLst>
              <a:gd name="adj1" fmla="val -70000"/>
              <a:gd name="adj2" fmla="val 6302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4.Interpolation</a:t>
            </a:r>
            <a:br>
              <a:rPr lang="en-NO" dirty="0"/>
            </a:br>
            <a:r>
              <a:rPr lang="en-NO" dirty="0"/>
              <a:t>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</a:t>
            </a:r>
            <a:r>
              <a:rPr lang="en-NO" i="1" dirty="0"/>
              <a:t>even</a:t>
            </a:r>
            <a:r>
              <a:rPr lang="en-NO" dirty="0"/>
              <a:t> even better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1786" y="2678"/>
            <a:ext cx="4570214" cy="685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1CAA3-ADB5-A446-903A-60744E75F7E8}"/>
              </a:ext>
            </a:extLst>
          </p:cNvPr>
          <p:cNvSpPr/>
          <p:nvPr/>
        </p:nvSpPr>
        <p:spPr>
          <a:xfrm>
            <a:off x="9479398" y="6347221"/>
            <a:ext cx="27126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Mikhail Nilov</a:t>
            </a:r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4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22C-83F8-C346-9160-DDE861F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77C73-0BBD-1F4D-A3C8-E0DDD5DC8856}"/>
              </a:ext>
            </a:extLst>
          </p:cNvPr>
          <p:cNvCxnSpPr/>
          <p:nvPr/>
        </p:nvCxnSpPr>
        <p:spPr>
          <a:xfrm flipV="1">
            <a:off x="2610333" y="1872922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95959-993E-E34E-B454-C26C96F1D719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3064" y="3885653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F1BEB-2BF4-494F-BE5D-A52AEB248D49}"/>
              </a:ext>
            </a:extLst>
          </p:cNvPr>
          <p:cNvSpPr txBox="1"/>
          <p:nvPr/>
        </p:nvSpPr>
        <p:spPr>
          <a:xfrm>
            <a:off x="4361565" y="611593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keys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CB274-504C-F240-BB17-A4E8754F2138}"/>
              </a:ext>
            </a:extLst>
          </p:cNvPr>
          <p:cNvSpPr/>
          <p:nvPr/>
        </p:nvSpPr>
        <p:spPr>
          <a:xfrm>
            <a:off x="3167435" y="4624058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0E18AB-F7C3-9B46-8F5D-37C6916FE93C}"/>
              </a:ext>
            </a:extLst>
          </p:cNvPr>
          <p:cNvSpPr/>
          <p:nvPr/>
        </p:nvSpPr>
        <p:spPr>
          <a:xfrm>
            <a:off x="6081402" y="3394869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0B4E-D5C1-724F-AAB1-8AE913DED049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3302003" y="3529437"/>
            <a:ext cx="2802487" cy="1117709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C1B77-6000-3F48-B578-052F007EC765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3234241" y="4781714"/>
            <a:ext cx="12022" cy="1395778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BE193F-4D11-F848-8376-26BA01BFB37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34741" y="3552526"/>
            <a:ext cx="17633" cy="2544424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F4DB84-FCB4-3942-BF93-85EB5F89CDF1}"/>
              </a:ext>
            </a:extLst>
          </p:cNvPr>
          <p:cNvCxnSpPr>
            <a:cxnSpLocks/>
            <a:stCxn id="34" idx="3"/>
            <a:endCxn id="11" idx="2"/>
          </p:cNvCxnSpPr>
          <p:nvPr/>
        </p:nvCxnSpPr>
        <p:spPr>
          <a:xfrm flipV="1">
            <a:off x="2404561" y="3473697"/>
            <a:ext cx="3676841" cy="523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EECD07-7C21-EB4A-B43E-8C1D3F961BA7}"/>
              </a:ext>
            </a:extLst>
          </p:cNvPr>
          <p:cNvCxnSpPr>
            <a:cxnSpLocks/>
            <a:stCxn id="33" idx="3"/>
            <a:endCxn id="10" idx="2"/>
          </p:cNvCxnSpPr>
          <p:nvPr/>
        </p:nvCxnSpPr>
        <p:spPr>
          <a:xfrm>
            <a:off x="2383722" y="4702886"/>
            <a:ext cx="783713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78CF8A-C120-A94F-B7BC-150C792A976E}"/>
              </a:ext>
            </a:extLst>
          </p:cNvPr>
          <p:cNvSpPr txBox="1"/>
          <p:nvPr/>
        </p:nvSpPr>
        <p:spPr>
          <a:xfrm rot="16200000">
            <a:off x="1775196" y="21752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indexes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042BF-EF07-6B45-9D38-0CB72871AEF6}"/>
              </a:ext>
            </a:extLst>
          </p:cNvPr>
          <p:cNvSpPr txBox="1"/>
          <p:nvPr/>
        </p:nvSpPr>
        <p:spPr>
          <a:xfrm>
            <a:off x="2973592" y="61774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49FFE-7D90-074A-B962-A521EF5888CB}"/>
              </a:ext>
            </a:extLst>
          </p:cNvPr>
          <p:cNvSpPr txBox="1"/>
          <p:nvPr/>
        </p:nvSpPr>
        <p:spPr>
          <a:xfrm>
            <a:off x="5863673" y="609695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17490-F74F-AE4B-BC09-A46429C0DE41}"/>
              </a:ext>
            </a:extLst>
          </p:cNvPr>
          <p:cNvSpPr txBox="1"/>
          <p:nvPr/>
        </p:nvSpPr>
        <p:spPr>
          <a:xfrm>
            <a:off x="1860822" y="45489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B31BF-364A-C74C-BD25-39C4C459CC05}"/>
              </a:ext>
            </a:extLst>
          </p:cNvPr>
          <p:cNvSpPr txBox="1"/>
          <p:nvPr/>
        </p:nvSpPr>
        <p:spPr>
          <a:xfrm>
            <a:off x="1860822" y="33250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CE4CF-7D1B-7147-B18A-0ABE9F201604}"/>
              </a:ext>
            </a:extLst>
          </p:cNvPr>
          <p:cNvCxnSpPr>
            <a:cxnSpLocks/>
          </p:cNvCxnSpPr>
          <p:nvPr/>
        </p:nvCxnSpPr>
        <p:spPr>
          <a:xfrm flipV="1">
            <a:off x="5392975" y="3842593"/>
            <a:ext cx="0" cy="2218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528E10-FBD7-D649-8366-2C33A234F2B2}"/>
              </a:ext>
            </a:extLst>
          </p:cNvPr>
          <p:cNvCxnSpPr>
            <a:cxnSpLocks/>
          </p:cNvCxnSpPr>
          <p:nvPr/>
        </p:nvCxnSpPr>
        <p:spPr>
          <a:xfrm flipH="1">
            <a:off x="2610333" y="3815255"/>
            <a:ext cx="2782642" cy="5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C59B0D-8FE2-324A-8C26-9BD5D8189B1B}"/>
              </a:ext>
            </a:extLst>
          </p:cNvPr>
          <p:cNvSpPr txBox="1"/>
          <p:nvPr/>
        </p:nvSpPr>
        <p:spPr>
          <a:xfrm>
            <a:off x="3325091" y="47085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1DBF82-16BD-1A4D-B2CA-22A0E3B7B563}"/>
              </a:ext>
            </a:extLst>
          </p:cNvPr>
          <p:cNvSpPr txBox="1"/>
          <p:nvPr/>
        </p:nvSpPr>
        <p:spPr>
          <a:xfrm>
            <a:off x="6234513" y="304726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max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DAA31D-7526-C24D-B272-1F792BD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8" y="1930083"/>
            <a:ext cx="8051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30" grpId="0"/>
      <p:bldP spid="31" grpId="0"/>
      <p:bldP spid="32" grpId="0"/>
      <p:bldP spid="33" grpId="0"/>
      <p:bldP spid="34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2935-7CD9-5048-B103-F909696F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3524-0D06-9246-B690-E12D704D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642908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/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interpolatedSearch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upper-1,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974A8-D95B-144D-8641-1EE81EFC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733" y="1825625"/>
            <a:ext cx="4682067" cy="1603375"/>
          </a:xfrm>
          <a:solidFill>
            <a:schemeClr val="bg2"/>
          </a:solidFill>
        </p:spPr>
        <p:txBody>
          <a:bodyPr lIns="180000" tIns="180000" rIns="180000" bIns="216000">
            <a:normAutofit fontScale="4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509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  <a:blipFill>
                <a:blip r:embed="rId2"/>
                <a:stretch>
                  <a:fillRect l="-4899" t="-9091" b="-2020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4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4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44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FAAF-5AFB-9C4F-B9AE-D6CC77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nb-N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7624" t="-122000" r="-585149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6047" t="-122000" r="-358140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0000" r="-585149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0000" r="-35814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282000" r="-5851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282000" r="-35814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4510" r="-5851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4510" r="-35814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051-D330-2F40-B44A-8B5C2C1D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38FC-15F4-504A-9F49-E9692DD77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FEB1-20C0-3846-A88E-9DC1052E54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/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05090-C2F0-FA49-A024-A795A73D57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134542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8AB1-BE0B-0743-9C1C-6EEF935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713-E86B-1C4D-9317-FB74A2F9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  <a:p>
            <a:pPr lvl="1"/>
            <a:r>
              <a:rPr lang="en-GB" dirty="0" err="1"/>
              <a:t>Shneiderman</a:t>
            </a:r>
            <a:r>
              <a:rPr lang="en-GB" dirty="0"/>
              <a:t>, Ben. "Jump searching: A fast sequential search technique." </a:t>
            </a:r>
            <a:r>
              <a:rPr lang="en-GB" i="1" dirty="0"/>
              <a:t>Communications of the ACM</a:t>
            </a:r>
            <a:r>
              <a:rPr lang="en-GB" dirty="0"/>
              <a:t> 21, no. 10 (1978): 831-834.</a:t>
            </a:r>
          </a:p>
          <a:p>
            <a:r>
              <a:rPr lang="en-GB" dirty="0"/>
              <a:t>Interpolated Search</a:t>
            </a:r>
          </a:p>
          <a:p>
            <a:pPr lvl="1"/>
            <a:r>
              <a:rPr lang="en-GB" dirty="0"/>
              <a:t>Perl, Yehoshua, Alon </a:t>
            </a:r>
            <a:r>
              <a:rPr lang="en-GB" dirty="0" err="1"/>
              <a:t>Itai</a:t>
            </a:r>
            <a:r>
              <a:rPr lang="en-GB" dirty="0"/>
              <a:t>, and Haim Avni. "Interpolation search—a log log N search." </a:t>
            </a:r>
            <a:r>
              <a:rPr lang="en-GB" i="1" dirty="0"/>
              <a:t>Communications of the ACM</a:t>
            </a:r>
            <a:r>
              <a:rPr lang="en-GB" dirty="0"/>
              <a:t> 21, no. 7 (1978): 550-553.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80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 (continued)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fast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  <a:blipFill>
                <a:blip r:embed="rId2"/>
                <a:stretch>
                  <a:fillRect l="-6818" t="-10204" r="-10606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 34 hours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 3 days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09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oking&#10;&#10;Description automatically generated">
            <a:extLst>
              <a:ext uri="{FF2B5EF4-FFF2-40B4-BE49-F238E27FC236}">
                <a16:creationId xmlns:a16="http://schemas.microsoft.com/office/drawing/2014/main" id="{D2199D28-B61E-D24A-8045-556C66C3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r="14252"/>
          <a:stretch/>
        </p:blipFill>
        <p:spPr>
          <a:xfrm>
            <a:off x="4194629" y="0"/>
            <a:ext cx="799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5E0B4-8CEC-5048-B22A-1C43382E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FF96-FFF8-A041-9F79-09E9900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3229" cy="435133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strike="sngStrike" dirty="0"/>
              <a:t>Linear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Jump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Binary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Interpolated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FF182-0D1D-124C-8F5F-47F561C30FB7}"/>
              </a:ext>
            </a:extLst>
          </p:cNvPr>
          <p:cNvSpPr txBox="1"/>
          <p:nvPr/>
        </p:nvSpPr>
        <p:spPr>
          <a:xfrm>
            <a:off x="8805840" y="160460"/>
            <a:ext cx="3320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" pitchFamily="2" charset="77"/>
              </a:rPr>
              <a:t>Photo by </a:t>
            </a:r>
            <a:r>
              <a:rPr lang="en-GB" sz="1400" dirty="0">
                <a:latin typeface="Montserrat" pitchFamily="2" charset="77"/>
                <a:hlinkClick r:id="rId3"/>
              </a:rPr>
              <a:t>Annie Theby</a:t>
            </a:r>
            <a:r>
              <a:rPr lang="en-GB" sz="1400" dirty="0">
                <a:latin typeface="Montserrat" pitchFamily="2" charset="77"/>
              </a:rPr>
              <a:t> on </a:t>
            </a:r>
            <a:r>
              <a:rPr lang="en-GB" sz="1400" dirty="0">
                <a:latin typeface="Montserrat" pitchFamily="2" charset="77"/>
                <a:hlinkClick r:id="rId4"/>
              </a:rPr>
              <a:t>Unsplash</a:t>
            </a:r>
            <a:endParaRPr lang="en-NO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259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F168-1DDA-7347-9BD1-4AD014E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Could we Do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B1223-3016-5044-8293-E0250D78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would you try?</a:t>
            </a:r>
          </a:p>
        </p:txBody>
      </p:sp>
    </p:spTree>
    <p:extLst>
      <p:ext uri="{BB962C8B-B14F-4D97-AF65-F5344CB8AC3E}">
        <p14:creationId xmlns:p14="http://schemas.microsoft.com/office/powerpoint/2010/main" val="35504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116A-C884-9645-8B6B-A03BB06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27" y="302350"/>
            <a:ext cx="3560379" cy="1240078"/>
          </a:xfrm>
        </p:spPr>
        <p:txBody>
          <a:bodyPr>
            <a:normAutofit/>
          </a:bodyPr>
          <a:lstStyle/>
          <a:p>
            <a:r>
              <a:rPr lang="en-NO" dirty="0"/>
              <a:t>Order</a:t>
            </a:r>
          </a:p>
        </p:txBody>
      </p:sp>
      <p:pic>
        <p:nvPicPr>
          <p:cNvPr id="8" name="Picture 7" descr="A pile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CA3DE5BA-8C02-214B-B374-862707F9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7"/>
          <a:stretch/>
        </p:blipFill>
        <p:spPr>
          <a:xfrm flipH="1">
            <a:off x="0" y="0"/>
            <a:ext cx="76856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B0227-069D-074D-ACAF-6FBA33D3AA66}"/>
              </a:ext>
            </a:extLst>
          </p:cNvPr>
          <p:cNvSpPr txBox="1">
            <a:spLocks/>
          </p:cNvSpPr>
          <p:nvPr/>
        </p:nvSpPr>
        <p:spPr>
          <a:xfrm>
            <a:off x="8095876" y="1857156"/>
            <a:ext cx="369673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</a:t>
            </a:r>
            <a:r>
              <a:rPr lang="en-NO" dirty="0"/>
              <a:t>now where to search</a:t>
            </a:r>
          </a:p>
          <a:p>
            <a:r>
              <a:rPr lang="en-NO" dirty="0"/>
              <a:t>We need </a:t>
            </a:r>
            <a:r>
              <a:rPr lang="en-NO" dirty="0">
                <a:solidFill>
                  <a:schemeClr val="accent3"/>
                </a:solidFill>
              </a:rPr>
              <a:t>an “ordering”</a:t>
            </a:r>
          </a:p>
        </p:txBody>
      </p:sp>
    </p:spTree>
    <p:extLst>
      <p:ext uri="{BB962C8B-B14F-4D97-AF65-F5344CB8AC3E}">
        <p14:creationId xmlns:p14="http://schemas.microsoft.com/office/powerpoint/2010/main" val="102299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3C16-30A0-8F49-B2F5-F7D39E5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Sorted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2A00B-3D44-1544-96FA-38F56AB2C460}"/>
              </a:ext>
            </a:extLst>
          </p:cNvPr>
          <p:cNvGrpSpPr/>
          <p:nvPr/>
        </p:nvGrpSpPr>
        <p:grpSpPr>
          <a:xfrm>
            <a:off x="1558785" y="2227443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EB2F7-D0AD-344F-A712-73B4499AE5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D4912-1E5B-7843-8994-8342819AF5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36D18-85E2-2C46-A10B-90066DA428FF}"/>
              </a:ext>
            </a:extLst>
          </p:cNvPr>
          <p:cNvGrpSpPr/>
          <p:nvPr/>
        </p:nvGrpSpPr>
        <p:grpSpPr>
          <a:xfrm>
            <a:off x="2335299" y="2227443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D1669A-6A25-5D4E-BF90-1D5E7C83D0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43CCAB-9CC4-3D4C-BADB-D8F4CC4FC0E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E00AA-E954-2E49-8EB1-CF26D8EF671C}"/>
              </a:ext>
            </a:extLst>
          </p:cNvPr>
          <p:cNvGrpSpPr/>
          <p:nvPr/>
        </p:nvGrpSpPr>
        <p:grpSpPr>
          <a:xfrm>
            <a:off x="3111813" y="2227443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E1DAB-9514-9F4F-8213-4C4D304AEAE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B70C2-BC5B-124C-ADAD-9EBECE20360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E4D86-265C-E64D-A6AB-58DC19669747}"/>
              </a:ext>
            </a:extLst>
          </p:cNvPr>
          <p:cNvGrpSpPr/>
          <p:nvPr/>
        </p:nvGrpSpPr>
        <p:grpSpPr>
          <a:xfrm>
            <a:off x="3866558" y="2227443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3A7B0-3665-A349-942F-7F0EFE2B06E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CCB005-C197-764A-B5A6-5BA65952534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39B0-92ED-5A42-B7AA-2E4096073649}"/>
              </a:ext>
            </a:extLst>
          </p:cNvPr>
          <p:cNvGrpSpPr/>
          <p:nvPr/>
        </p:nvGrpSpPr>
        <p:grpSpPr>
          <a:xfrm>
            <a:off x="4621303" y="2227443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77A92-9B8A-E44C-A321-714BE6B7CEE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37839-D188-F74D-9BB9-FCC074BE3D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23268-D0A5-AA4C-AA04-E3321FB681E0}"/>
              </a:ext>
            </a:extLst>
          </p:cNvPr>
          <p:cNvGrpSpPr/>
          <p:nvPr/>
        </p:nvGrpSpPr>
        <p:grpSpPr>
          <a:xfrm>
            <a:off x="5397817" y="2227443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7DC68-CB05-2748-BA9D-C46084ACA62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7E0CE-4474-5648-9889-BB6EF714E8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9361E-E876-EE41-A40E-FA834898C07B}"/>
              </a:ext>
            </a:extLst>
          </p:cNvPr>
          <p:cNvGrpSpPr/>
          <p:nvPr/>
        </p:nvGrpSpPr>
        <p:grpSpPr>
          <a:xfrm>
            <a:off x="6174331" y="2227443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1F814A-C420-3B43-B67A-5B78F70A7A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13F1A-D60D-9C43-BB76-74C8295DEB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4BF676-E6B4-3C44-9438-A2DB5A404A00}"/>
              </a:ext>
            </a:extLst>
          </p:cNvPr>
          <p:cNvGrpSpPr/>
          <p:nvPr/>
        </p:nvGrpSpPr>
        <p:grpSpPr>
          <a:xfrm>
            <a:off x="6929076" y="2227443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710516-6BE0-3845-87A4-7D351D88E74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1567C-99CA-804D-95BC-F01D1B840EC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D5592F-3522-0D45-9202-8757CE7F3545}"/>
              </a:ext>
            </a:extLst>
          </p:cNvPr>
          <p:cNvGrpSpPr/>
          <p:nvPr/>
        </p:nvGrpSpPr>
        <p:grpSpPr>
          <a:xfrm>
            <a:off x="7683821" y="2231072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C7B50-E3E3-1D42-B079-A6A677C7840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3D08A-393B-1249-9FDB-B1F6721574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A7ED7-0C9B-2243-A3E8-AB85A9B462CE}"/>
              </a:ext>
            </a:extLst>
          </p:cNvPr>
          <p:cNvGrpSpPr/>
          <p:nvPr/>
        </p:nvGrpSpPr>
        <p:grpSpPr>
          <a:xfrm>
            <a:off x="8460335" y="2231072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53B56F-7819-3E48-83F2-E6783395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65438C-5A26-E046-83B1-A774CB26228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75F414-7D0F-8044-947A-42FD0777397D}"/>
              </a:ext>
            </a:extLst>
          </p:cNvPr>
          <p:cNvGrpSpPr/>
          <p:nvPr/>
        </p:nvGrpSpPr>
        <p:grpSpPr>
          <a:xfrm>
            <a:off x="9236849" y="2231072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8C1FB-E127-F44D-A281-A2D9EA0ACAC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21AF-9539-9847-889B-89108F0B872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B3087-A291-8A44-B029-D9388EF8735F}"/>
              </a:ext>
            </a:extLst>
          </p:cNvPr>
          <p:cNvGrpSpPr/>
          <p:nvPr/>
        </p:nvGrpSpPr>
        <p:grpSpPr>
          <a:xfrm>
            <a:off x="9991594" y="2231072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9C22F6-915E-F64C-96F4-9C3F9A20CDA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AED74A-69C7-424D-9883-08E5465E3A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E8A623-E572-C14C-BD72-10D9480EE2F2}"/>
              </a:ext>
            </a:extLst>
          </p:cNvPr>
          <p:cNvGrpSpPr/>
          <p:nvPr/>
        </p:nvGrpSpPr>
        <p:grpSpPr>
          <a:xfrm>
            <a:off x="1558785" y="4508186"/>
            <a:ext cx="653143" cy="885371"/>
            <a:chOff x="4470400" y="2220686"/>
            <a:chExt cx="653143" cy="88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9FB33-0AF5-DD47-AB20-CB42A4ACF9E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3E2A4-EC46-6745-BF9D-74C81C01A7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DBB90-02EA-1D44-BF78-DA096DFBB4D5}"/>
              </a:ext>
            </a:extLst>
          </p:cNvPr>
          <p:cNvGrpSpPr/>
          <p:nvPr/>
        </p:nvGrpSpPr>
        <p:grpSpPr>
          <a:xfrm>
            <a:off x="2335299" y="4508186"/>
            <a:ext cx="653143" cy="885371"/>
            <a:chOff x="4470400" y="2220686"/>
            <a:chExt cx="653143" cy="88537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CC716A-EB0A-8945-86A4-4136FE4483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5CCF24-3AFD-DE4E-B04C-F8FDF6844EC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9288CC-5903-0940-99E3-6DA8F83F795F}"/>
              </a:ext>
            </a:extLst>
          </p:cNvPr>
          <p:cNvGrpSpPr/>
          <p:nvPr/>
        </p:nvGrpSpPr>
        <p:grpSpPr>
          <a:xfrm>
            <a:off x="3111813" y="4508186"/>
            <a:ext cx="653143" cy="885371"/>
            <a:chOff x="4470400" y="2220686"/>
            <a:chExt cx="653143" cy="8853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F0AABC-77A7-8F4E-AF84-62ED727EA7F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9C46D-25AC-DB4D-9499-C8A0E4EBD96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E0A74-C6AB-5847-8119-74912AEF3CBE}"/>
              </a:ext>
            </a:extLst>
          </p:cNvPr>
          <p:cNvGrpSpPr/>
          <p:nvPr/>
        </p:nvGrpSpPr>
        <p:grpSpPr>
          <a:xfrm>
            <a:off x="3866558" y="4508186"/>
            <a:ext cx="653143" cy="885371"/>
            <a:chOff x="4470400" y="2220686"/>
            <a:chExt cx="653143" cy="88537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D53A78-3D9F-8F48-9388-0B31938BCE5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F3379-6558-E846-AF6B-6534A61A80F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92A75-B713-D240-A558-C64E259BB9A8}"/>
              </a:ext>
            </a:extLst>
          </p:cNvPr>
          <p:cNvGrpSpPr/>
          <p:nvPr/>
        </p:nvGrpSpPr>
        <p:grpSpPr>
          <a:xfrm>
            <a:off x="4621303" y="4508186"/>
            <a:ext cx="653143" cy="885371"/>
            <a:chOff x="4470400" y="2220686"/>
            <a:chExt cx="653143" cy="88537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0F8518-3B6A-8E40-85D4-9EC9128CA22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D15F12-5533-5849-AC46-A683160E86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853C9-BECA-8349-BF6C-E4B694239C39}"/>
              </a:ext>
            </a:extLst>
          </p:cNvPr>
          <p:cNvGrpSpPr/>
          <p:nvPr/>
        </p:nvGrpSpPr>
        <p:grpSpPr>
          <a:xfrm>
            <a:off x="5397817" y="4508186"/>
            <a:ext cx="653143" cy="885371"/>
            <a:chOff x="4470400" y="2220686"/>
            <a:chExt cx="653143" cy="8853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27EE17-F0BE-3642-82FC-3F03110980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C7F7C5-AAF7-574D-83B6-2234576806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E02CE9-D227-3F40-9230-18451C058C1F}"/>
              </a:ext>
            </a:extLst>
          </p:cNvPr>
          <p:cNvGrpSpPr/>
          <p:nvPr/>
        </p:nvGrpSpPr>
        <p:grpSpPr>
          <a:xfrm>
            <a:off x="6174331" y="4508186"/>
            <a:ext cx="653143" cy="885371"/>
            <a:chOff x="4470400" y="2220686"/>
            <a:chExt cx="653143" cy="8853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76AE89-A4E8-8448-B5DD-685AA9BFFE1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11FBED-1C77-3043-95BC-532C728B022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BC66F7-7E15-A84D-8E25-59A08CF7C669}"/>
              </a:ext>
            </a:extLst>
          </p:cNvPr>
          <p:cNvGrpSpPr/>
          <p:nvPr/>
        </p:nvGrpSpPr>
        <p:grpSpPr>
          <a:xfrm>
            <a:off x="6929076" y="4508186"/>
            <a:ext cx="653143" cy="885371"/>
            <a:chOff x="4470400" y="2220686"/>
            <a:chExt cx="653143" cy="88537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D3259F-799F-CA4B-AAE0-099F40212D4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87588-974B-FB4A-BF24-19E77267C7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B11DB5-A7CB-D246-B5F0-AAF59A6C7066}"/>
              </a:ext>
            </a:extLst>
          </p:cNvPr>
          <p:cNvGrpSpPr/>
          <p:nvPr/>
        </p:nvGrpSpPr>
        <p:grpSpPr>
          <a:xfrm>
            <a:off x="7683821" y="4511815"/>
            <a:ext cx="653143" cy="885371"/>
            <a:chOff x="4470400" y="2220686"/>
            <a:chExt cx="653143" cy="88537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B877DE-D767-6347-A7D5-914FCF299B1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B91F6-2836-9646-A172-39A51453019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8841-1484-6144-860D-43B1EC722185}"/>
              </a:ext>
            </a:extLst>
          </p:cNvPr>
          <p:cNvGrpSpPr/>
          <p:nvPr/>
        </p:nvGrpSpPr>
        <p:grpSpPr>
          <a:xfrm>
            <a:off x="8460335" y="4511815"/>
            <a:ext cx="653143" cy="885371"/>
            <a:chOff x="4470400" y="2220686"/>
            <a:chExt cx="653143" cy="8853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1BDACE-BB32-BD4C-868C-B89F4FA846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1B44CA-908D-8449-96E9-EB5AB58C8FC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557D2E-F1EC-DF41-96E2-0D948CA1D5A3}"/>
              </a:ext>
            </a:extLst>
          </p:cNvPr>
          <p:cNvGrpSpPr/>
          <p:nvPr/>
        </p:nvGrpSpPr>
        <p:grpSpPr>
          <a:xfrm>
            <a:off x="9236849" y="4511815"/>
            <a:ext cx="653143" cy="885371"/>
            <a:chOff x="4470400" y="2220686"/>
            <a:chExt cx="653143" cy="8853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B73A0D-9BAF-5445-AD62-F8A82E7DCA9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C5C7A3-A0FC-D849-A73C-81B5F1C0455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CBF5729-1A5D-F849-930D-0D3536375EC5}"/>
              </a:ext>
            </a:extLst>
          </p:cNvPr>
          <p:cNvGrpSpPr/>
          <p:nvPr/>
        </p:nvGrpSpPr>
        <p:grpSpPr>
          <a:xfrm>
            <a:off x="9991594" y="4511815"/>
            <a:ext cx="653143" cy="885371"/>
            <a:chOff x="4470400" y="2220686"/>
            <a:chExt cx="653143" cy="88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7402E0-19D7-1F43-B9AE-55566718744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85182-1EA1-E948-A5AC-82673FB7DE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84" name="Down Arrow 83">
            <a:extLst>
              <a:ext uri="{FF2B5EF4-FFF2-40B4-BE49-F238E27FC236}">
                <a16:creationId xmlns:a16="http://schemas.microsoft.com/office/drawing/2014/main" id="{96048B56-12F9-2F43-9B15-CEF3B2D43D0A}"/>
              </a:ext>
            </a:extLst>
          </p:cNvPr>
          <p:cNvSpPr/>
          <p:nvPr/>
        </p:nvSpPr>
        <p:spPr>
          <a:xfrm>
            <a:off x="5006934" y="3539485"/>
            <a:ext cx="2088051" cy="7567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AA709C-0B22-C64D-9E44-85A4633733FB}"/>
              </a:ext>
            </a:extLst>
          </p:cNvPr>
          <p:cNvCxnSpPr/>
          <p:nvPr/>
        </p:nvCxnSpPr>
        <p:spPr>
          <a:xfrm>
            <a:off x="1558785" y="5596757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E6FBB5-02C2-7545-AA31-BBD9963EC7D2}"/>
              </a:ext>
            </a:extLst>
          </p:cNvPr>
          <p:cNvSpPr txBox="1"/>
          <p:nvPr/>
        </p:nvSpPr>
        <p:spPr>
          <a:xfrm>
            <a:off x="2326369" y="56499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6E8E57-BF12-F54B-B81B-B88BD85AA28A}"/>
              </a:ext>
            </a:extLst>
          </p:cNvPr>
          <p:cNvSpPr txBox="1"/>
          <p:nvPr/>
        </p:nvSpPr>
        <p:spPr>
          <a:xfrm>
            <a:off x="8899943" y="56499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98295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0157-8B15-E349-B760-4015710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2034-ED65-114E-9F2D-45D243F6F882}"/>
              </a:ext>
            </a:extLst>
          </p:cNvPr>
          <p:cNvGrpSpPr/>
          <p:nvPr/>
        </p:nvGrpSpPr>
        <p:grpSpPr>
          <a:xfrm>
            <a:off x="1779502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622D6-1396-504D-905B-A370B30052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71D0A-88B5-9D46-B1B9-04F196701A9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DD6D1-D437-9540-B773-730034106C4F}"/>
              </a:ext>
            </a:extLst>
          </p:cNvPr>
          <p:cNvGrpSpPr/>
          <p:nvPr/>
        </p:nvGrpSpPr>
        <p:grpSpPr>
          <a:xfrm>
            <a:off x="2556016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DC0F5-E9F0-D54C-9A87-61719A1E22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F867C-F885-D94F-833B-4F134AAA3F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D3FD14-B4EE-324D-A9AD-98CB6B20069A}"/>
              </a:ext>
            </a:extLst>
          </p:cNvPr>
          <p:cNvGrpSpPr/>
          <p:nvPr/>
        </p:nvGrpSpPr>
        <p:grpSpPr>
          <a:xfrm>
            <a:off x="3332530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90595-533B-7149-9E94-0856586C564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0EE13A-6CE2-7F49-B1A0-B3B913D394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B330B-1471-B847-A37C-EDF6AC3F397A}"/>
              </a:ext>
            </a:extLst>
          </p:cNvPr>
          <p:cNvGrpSpPr/>
          <p:nvPr/>
        </p:nvGrpSpPr>
        <p:grpSpPr>
          <a:xfrm>
            <a:off x="4087275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2A375-09AB-7B48-8BCD-D1E884AF7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D2A235-0FB0-5749-840A-B12BCD3913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5E9BFE-ECE7-4E49-9297-12727300B39A}"/>
              </a:ext>
            </a:extLst>
          </p:cNvPr>
          <p:cNvGrpSpPr/>
          <p:nvPr/>
        </p:nvGrpSpPr>
        <p:grpSpPr>
          <a:xfrm>
            <a:off x="4842020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C96CBE-91C9-444E-BBF4-27DA5FCA68F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F53D7-2B41-F84B-B691-6B3DC4C1B36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B56D3-EDFF-8646-9BB5-29B136912C63}"/>
              </a:ext>
            </a:extLst>
          </p:cNvPr>
          <p:cNvGrpSpPr/>
          <p:nvPr/>
        </p:nvGrpSpPr>
        <p:grpSpPr>
          <a:xfrm>
            <a:off x="5618534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15BB7-5E2F-7A4D-974C-2DBFAD41879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654D54-F17E-CF4B-9BD5-07F85C85A64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D142A-85D9-7348-BA27-ECE9AFE8A169}"/>
              </a:ext>
            </a:extLst>
          </p:cNvPr>
          <p:cNvGrpSpPr/>
          <p:nvPr/>
        </p:nvGrpSpPr>
        <p:grpSpPr>
          <a:xfrm>
            <a:off x="6395048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7E3A03-FC45-234A-85A5-4A435D1A238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85E6E-7E4E-D443-A0B7-C62ED777611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DAF23-49A8-904C-A6FB-5258DAC5BFFA}"/>
              </a:ext>
            </a:extLst>
          </p:cNvPr>
          <p:cNvGrpSpPr/>
          <p:nvPr/>
        </p:nvGrpSpPr>
        <p:grpSpPr>
          <a:xfrm>
            <a:off x="7149793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F063-C355-D144-B5BD-ACB60F90DC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C5F40C-9E5A-B54F-AEB5-CF02A2EE07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D4C19-6022-384D-8AAD-604F7BA294BF}"/>
              </a:ext>
            </a:extLst>
          </p:cNvPr>
          <p:cNvGrpSpPr/>
          <p:nvPr/>
        </p:nvGrpSpPr>
        <p:grpSpPr>
          <a:xfrm>
            <a:off x="7904538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711C5-3AE9-4A4F-83E9-04E6C0949AC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2F13A-1C48-0E41-9BE7-7F8620E3614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B00D6-2849-BC40-B877-ACF0557C2170}"/>
              </a:ext>
            </a:extLst>
          </p:cNvPr>
          <p:cNvGrpSpPr/>
          <p:nvPr/>
        </p:nvGrpSpPr>
        <p:grpSpPr>
          <a:xfrm>
            <a:off x="8681052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01F3E-E910-6E4A-9A89-ADD6E0CBC84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F503F-725D-A346-88D6-6286255165D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86C93-A590-1F43-91AB-A33CBC1A069F}"/>
              </a:ext>
            </a:extLst>
          </p:cNvPr>
          <p:cNvGrpSpPr/>
          <p:nvPr/>
        </p:nvGrpSpPr>
        <p:grpSpPr>
          <a:xfrm>
            <a:off x="9457566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54743A-5DD9-A044-91A0-AA1951338A8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19724-98F4-E74B-A0ED-C672DAF72F4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A8B32C-A5D0-654F-BB1D-0C720E61C8F1}"/>
              </a:ext>
            </a:extLst>
          </p:cNvPr>
          <p:cNvGrpSpPr/>
          <p:nvPr/>
        </p:nvGrpSpPr>
        <p:grpSpPr>
          <a:xfrm>
            <a:off x="10212311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B25CE3-277B-E545-AC9C-75623EEBA6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5C0ED-4EE5-A343-8435-1EA405D60C5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04EEF-DC28-2B47-BE92-2EF04AB871ED}"/>
              </a:ext>
            </a:extLst>
          </p:cNvPr>
          <p:cNvCxnSpPr/>
          <p:nvPr/>
        </p:nvCxnSpPr>
        <p:spPr>
          <a:xfrm>
            <a:off x="1779502" y="4526171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02B42-B9E9-644D-B296-4DA51AFA3959}"/>
              </a:ext>
            </a:extLst>
          </p:cNvPr>
          <p:cNvSpPr txBox="1"/>
          <p:nvPr/>
        </p:nvSpPr>
        <p:spPr>
          <a:xfrm>
            <a:off x="2547086" y="45793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C917A-D39B-3144-BE72-BE80FB1A2F24}"/>
              </a:ext>
            </a:extLst>
          </p:cNvPr>
          <p:cNvSpPr txBox="1"/>
          <p:nvPr/>
        </p:nvSpPr>
        <p:spPr>
          <a:xfrm>
            <a:off x="9120660" y="457934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CBA53-5E1A-A94C-8DFF-5589A4A87F2D}"/>
              </a:ext>
            </a:extLst>
          </p:cNvPr>
          <p:cNvSpPr/>
          <p:nvPr/>
        </p:nvSpPr>
        <p:spPr>
          <a:xfrm>
            <a:off x="4780335" y="298631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7BBCE-CDEF-7443-B773-E819CBA360CF}"/>
              </a:ext>
            </a:extLst>
          </p:cNvPr>
          <p:cNvSpPr txBox="1"/>
          <p:nvPr/>
        </p:nvSpPr>
        <p:spPr>
          <a:xfrm>
            <a:off x="4689133" y="260914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35 &lt; 67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414B20-8419-7D43-9747-73545314C05E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>
            <a:off x="1779502" y="3617685"/>
            <a:ext cx="371566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4D12B7-2F7E-0743-8332-346FD8CD2D26}"/>
              </a:ext>
            </a:extLst>
          </p:cNvPr>
          <p:cNvSpPr txBox="1"/>
          <p:nvPr/>
        </p:nvSpPr>
        <p:spPr>
          <a:xfrm>
            <a:off x="1744622" y="1877774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</p:spTree>
    <p:extLst>
      <p:ext uri="{BB962C8B-B14F-4D97-AF65-F5344CB8AC3E}">
        <p14:creationId xmlns:p14="http://schemas.microsoft.com/office/powerpoint/2010/main" val="471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E8402-370E-9344-98E1-22D31F6A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2.Jump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09CAD-42E6-B248-87F8-BCE18D28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first alternative to linear search</a:t>
            </a:r>
          </a:p>
        </p:txBody>
      </p:sp>
      <p:pic>
        <p:nvPicPr>
          <p:cNvPr id="7" name="Picture 6" descr="A picture containing person, grass, outdoor, track and field&#10;&#10;Description automatically generated">
            <a:extLst>
              <a:ext uri="{FF2B5EF4-FFF2-40B4-BE49-F238E27FC236}">
                <a16:creationId xmlns:a16="http://schemas.microsoft.com/office/drawing/2014/main" id="{14A37195-DE05-B54D-8768-2B4A762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7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F45F7-D13A-1A4F-BA61-47CCDBAC9017}"/>
              </a:ext>
            </a:extLst>
          </p:cNvPr>
          <p:cNvSpPr/>
          <p:nvPr/>
        </p:nvSpPr>
        <p:spPr>
          <a:xfrm>
            <a:off x="8782279" y="6363663"/>
            <a:ext cx="3392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Image by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3"/>
              </a:rPr>
              <a:t>andreas N</a:t>
            </a:r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 from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4"/>
              </a:rPr>
              <a:t>Pixabay</a:t>
            </a:r>
            <a:endParaRPr lang="en-NO" sz="1600" dirty="0"/>
          </a:p>
        </p:txBody>
      </p:sp>
    </p:spTree>
    <p:extLst>
      <p:ext uri="{BB962C8B-B14F-4D97-AF65-F5344CB8AC3E}">
        <p14:creationId xmlns:p14="http://schemas.microsoft.com/office/powerpoint/2010/main" val="2876754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_templat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</Template>
  <TotalTime>4317</TotalTime>
  <Words>1202</Words>
  <Application>Microsoft Macintosh PowerPoint</Application>
  <PresentationFormat>Widescreen</PresentationFormat>
  <Paragraphs>473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Montserrat</vt:lpstr>
      <vt:lpstr>Montserrat Light</vt:lpstr>
      <vt:lpstr>Open Sans</vt:lpstr>
      <vt:lpstr>Share Tech Mono</vt:lpstr>
      <vt:lpstr>Verdana</vt:lpstr>
      <vt:lpstr>slides_template</vt:lpstr>
      <vt:lpstr>Searching</vt:lpstr>
      <vt:lpstr>Recall the “Linear Search”</vt:lpstr>
      <vt:lpstr>How fast is Θ(n)? </vt:lpstr>
      <vt:lpstr>Searching</vt:lpstr>
      <vt:lpstr>How Could we Do Better?</vt:lpstr>
      <vt:lpstr>Order</vt:lpstr>
      <vt:lpstr>Sorted Arrays</vt:lpstr>
      <vt:lpstr>Why?</vt:lpstr>
      <vt:lpstr>2.Jump Search</vt:lpstr>
      <vt:lpstr>Jump Search</vt:lpstr>
      <vt:lpstr>What Jump Size?</vt:lpstr>
      <vt:lpstr>Jump Search</vt:lpstr>
      <vt:lpstr>How much better is Θ(√n)? </vt:lpstr>
      <vt:lpstr>3.Binary Search</vt:lpstr>
      <vt:lpstr>Binary Search</vt:lpstr>
      <vt:lpstr>Where Shall we Chop?</vt:lpstr>
      <vt:lpstr>Binary Search—Code</vt:lpstr>
      <vt:lpstr>How Fast is It?</vt:lpstr>
      <vt:lpstr>How much faster is Θ(log_2⁡n)? </vt:lpstr>
      <vt:lpstr>4.Interpolation Search</vt:lpstr>
      <vt:lpstr>Interpolated Search</vt:lpstr>
      <vt:lpstr>Interpolated Search</vt:lpstr>
      <vt:lpstr>How about Θ(〖log_2  log_2〗⁡n)? </vt:lpstr>
      <vt:lpstr>Recap</vt:lpstr>
      <vt:lpstr>PowerPoint Presentation</vt:lpstr>
      <vt:lpstr>References</vt:lpstr>
      <vt:lpstr>Run-length Encoding (RLE) Lab Session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creator>Franck Chauvel</dc:creator>
  <cp:lastModifiedBy>Franck Chauvel</cp:lastModifiedBy>
  <cp:revision>53</cp:revision>
  <dcterms:created xsi:type="dcterms:W3CDTF">2021-07-04T20:15:25Z</dcterms:created>
  <dcterms:modified xsi:type="dcterms:W3CDTF">2022-09-12T06:09:33Z</dcterms:modified>
</cp:coreProperties>
</file>